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Masters/slideMaster27.xml" ContentType="application/vnd.openxmlformats-officedocument.presentationml.slideMaster+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45.xml" ContentType="application/vnd.openxmlformats-officedocument.presentationml.slideLayout+xml"/>
  <Override PartName="/ppt/slideLayouts/slideLayout356.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334.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slideLayouts/slideLayout31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Layouts/slideLayout328.xml" ContentType="application/vnd.openxmlformats-officedocument.presentationml.slideLayout+xml"/>
  <Override PartName="/ppt/slideLayouts/slideLayout364.xml" ContentType="application/vnd.openxmlformats-officedocument.presentationml.slideLayout+xml"/>
  <Override PartName="/ppt/slideLayouts/slideLayout375.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Layouts/slideLayout33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Layouts/slideLayout369.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47.xml" ContentType="application/vnd.openxmlformats-officedocument.presentationml.slideLayout+xml"/>
  <Override PartName="/ppt/slideLayouts/slideLayout358.xml" ContentType="application/vnd.openxmlformats-officedocument.presentationml.slideLayout+xml"/>
  <Override PartName="/ppt/theme/theme31.xml" ContentType="application/vnd.openxmlformats-officedocument.them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slideLayouts/slideLayout350.xml" ContentType="application/vnd.openxmlformats-officedocument.presentationml.slideLayout+xml"/>
  <Override PartName="/ppt/slideLayouts/slideLayout361.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344.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theme/theme19.xml" ContentType="application/vnd.openxmlformats-officedocument.theme+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68.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46.xml" ContentType="application/vnd.openxmlformats-officedocument.presentationml.slideLayout+xml"/>
  <Override PartName="/ppt/theme/theme30.xml" ContentType="application/vnd.openxmlformats-officedocument.theme+xml"/>
  <Override PartName="/ppt/charts/chart1.xml" ContentType="application/vnd.openxmlformats-officedocument.drawingml.char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drawings/drawing1.xml" ContentType="application/vnd.openxmlformats-officedocument.drawingml.chartshapes+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510629" r:id="rId1"/>
    <p:sldMasterId id="2147510735" r:id="rId2"/>
    <p:sldMasterId id="2147510829" r:id="rId3"/>
    <p:sldMasterId id="2147510924" r:id="rId4"/>
    <p:sldMasterId id="2147511819" r:id="rId5"/>
    <p:sldMasterId id="2147513379" r:id="rId6"/>
    <p:sldMasterId id="2147513415" r:id="rId7"/>
    <p:sldMasterId id="2147513523" r:id="rId8"/>
    <p:sldMasterId id="2147514655" r:id="rId9"/>
    <p:sldMasterId id="2147515168" r:id="rId10"/>
    <p:sldMasterId id="2147515192" r:id="rId11"/>
    <p:sldMasterId id="2147515907" r:id="rId12"/>
    <p:sldMasterId id="2147516409" r:id="rId13"/>
    <p:sldMasterId id="2147516449" r:id="rId14"/>
    <p:sldMasterId id="2147516531" r:id="rId15"/>
    <p:sldMasterId id="2147518143" r:id="rId16"/>
    <p:sldMasterId id="2147518157" r:id="rId17"/>
    <p:sldMasterId id="2147518365" r:id="rId18"/>
    <p:sldMasterId id="2147520137" r:id="rId19"/>
    <p:sldMasterId id="2147524572" r:id="rId20"/>
    <p:sldMasterId id="2147530074" r:id="rId21"/>
    <p:sldMasterId id="2147531971" r:id="rId22"/>
    <p:sldMasterId id="2147531996" r:id="rId23"/>
    <p:sldMasterId id="2147532008" r:id="rId24"/>
    <p:sldMasterId id="2147546087" r:id="rId25"/>
    <p:sldMasterId id="2147547044" r:id="rId26"/>
    <p:sldMasterId id="2147547073" r:id="rId27"/>
    <p:sldMasterId id="2147548900" r:id="rId28"/>
    <p:sldMasterId id="2147551125" r:id="rId29"/>
  </p:sldMasterIdLst>
  <p:notesMasterIdLst>
    <p:notesMasterId r:id="rId43"/>
  </p:notesMasterIdLst>
  <p:handoutMasterIdLst>
    <p:handoutMasterId r:id="rId44"/>
  </p:handoutMasterIdLst>
  <p:sldIdLst>
    <p:sldId id="807" r:id="rId30"/>
    <p:sldId id="809" r:id="rId31"/>
    <p:sldId id="899" r:id="rId32"/>
    <p:sldId id="819" r:id="rId33"/>
    <p:sldId id="818" r:id="rId34"/>
    <p:sldId id="916" r:id="rId35"/>
    <p:sldId id="374" r:id="rId36"/>
    <p:sldId id="717" r:id="rId37"/>
    <p:sldId id="914" r:id="rId38"/>
    <p:sldId id="856" r:id="rId39"/>
    <p:sldId id="904" r:id="rId40"/>
    <p:sldId id="815" r:id="rId41"/>
    <p:sldId id="915" r:id="rId42"/>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3CC33"/>
    <a:srgbClr val="009900"/>
    <a:srgbClr val="660066"/>
    <a:srgbClr val="006666"/>
    <a:srgbClr val="339966"/>
    <a:srgbClr val="008080"/>
    <a:srgbClr val="FFBAB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72"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2.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dyno.keatinge\AppData\Local\Microsoft\Windows\Temporary%20Internet%20Files\Content.Outlook\71N55G39\AVRDC%20%201975-2013.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000000"/>
                </a:solidFill>
                <a:latin typeface="Arial Black" pitchFamily="34" charset="0"/>
                <a:ea typeface="Arial"/>
                <a:cs typeface="Arial"/>
              </a:defRPr>
            </a:pPr>
            <a:r>
              <a:rPr lang="en-US" sz="1600">
                <a:latin typeface="Arial Black" pitchFamily="34" charset="0"/>
              </a:rPr>
              <a:t>Ave Temp - AVRDC, Shanhua 1975-2013</a:t>
            </a:r>
          </a:p>
        </c:rich>
      </c:tx>
      <c:layout>
        <c:manualLayout>
          <c:xMode val="edge"/>
          <c:yMode val="edge"/>
          <c:x val="0.22823989915148324"/>
          <c:y val="4.1009558474125248E-2"/>
        </c:manualLayout>
      </c:layout>
      <c:spPr>
        <a:noFill/>
        <a:ln w="25400">
          <a:noFill/>
        </a:ln>
      </c:spPr>
    </c:title>
    <c:plotArea>
      <c:layout>
        <c:manualLayout>
          <c:layoutTarget val="inner"/>
          <c:xMode val="edge"/>
          <c:yMode val="edge"/>
          <c:x val="0.15087044181199782"/>
          <c:y val="0.16403823389650293"/>
          <c:w val="0.7775630462618256"/>
          <c:h val="0.65930751700709556"/>
        </c:manualLayout>
      </c:layout>
      <c:scatterChart>
        <c:scatterStyle val="lineMarker"/>
        <c:ser>
          <c:idx val="0"/>
          <c:order val="0"/>
          <c:tx>
            <c:strRef>
              <c:f>'AVRDC 1975-2013'!$D$3</c:f>
              <c:strCache>
                <c:ptCount val="1"/>
                <c:pt idx="0">
                  <c:v>Ave</c:v>
                </c:pt>
              </c:strCache>
            </c:strRef>
          </c:tx>
          <c:spPr>
            <a:ln w="3175">
              <a:solidFill>
                <a:srgbClr val="000000"/>
              </a:solidFill>
              <a:prstDash val="solid"/>
            </a:ln>
          </c:spPr>
          <c:marker>
            <c:symbol val="diamond"/>
            <c:size val="5"/>
            <c:spPr>
              <a:solidFill>
                <a:srgbClr val="000000"/>
              </a:solidFill>
              <a:ln>
                <a:solidFill>
                  <a:srgbClr val="000000"/>
                </a:solidFill>
                <a:prstDash val="solid"/>
              </a:ln>
            </c:spPr>
          </c:marker>
          <c:trendline>
            <c:spPr>
              <a:ln w="25400">
                <a:solidFill>
                  <a:srgbClr val="000000"/>
                </a:solidFill>
                <a:prstDash val="solid"/>
              </a:ln>
            </c:spPr>
            <c:trendlineType val="linear"/>
          </c:trendline>
          <c:xVal>
            <c:numRef>
              <c:f>'AVRDC 1975-2013'!$A$4:$A$42</c:f>
              <c:numCache>
                <c:formatCode>General</c:formatCode>
                <c:ptCount val="39"/>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formatCode="0">
                  <c:v>2009</c:v>
                </c:pt>
                <c:pt idx="35">
                  <c:v>2010</c:v>
                </c:pt>
                <c:pt idx="36">
                  <c:v>2011</c:v>
                </c:pt>
                <c:pt idx="37">
                  <c:v>2012</c:v>
                </c:pt>
                <c:pt idx="38">
                  <c:v>2013</c:v>
                </c:pt>
              </c:numCache>
            </c:numRef>
          </c:xVal>
          <c:yVal>
            <c:numRef>
              <c:f>'AVRDC 1975-2013'!$D$4:$D$42</c:f>
              <c:numCache>
                <c:formatCode>0.0</c:formatCode>
                <c:ptCount val="39"/>
                <c:pt idx="0">
                  <c:v>23.9</c:v>
                </c:pt>
                <c:pt idx="1">
                  <c:v>23.6</c:v>
                </c:pt>
                <c:pt idx="2">
                  <c:v>23.7</c:v>
                </c:pt>
                <c:pt idx="3">
                  <c:v>23.7</c:v>
                </c:pt>
                <c:pt idx="4">
                  <c:v>23.5</c:v>
                </c:pt>
                <c:pt idx="5">
                  <c:v>24</c:v>
                </c:pt>
                <c:pt idx="6">
                  <c:v>23.8</c:v>
                </c:pt>
                <c:pt idx="7">
                  <c:v>23.7</c:v>
                </c:pt>
                <c:pt idx="8">
                  <c:v>23.8</c:v>
                </c:pt>
                <c:pt idx="9">
                  <c:v>23.5</c:v>
                </c:pt>
                <c:pt idx="10">
                  <c:v>23.2</c:v>
                </c:pt>
                <c:pt idx="11">
                  <c:v>23.1</c:v>
                </c:pt>
                <c:pt idx="12">
                  <c:v>23.7</c:v>
                </c:pt>
                <c:pt idx="13">
                  <c:v>23.3</c:v>
                </c:pt>
                <c:pt idx="14">
                  <c:v>23.3</c:v>
                </c:pt>
                <c:pt idx="15">
                  <c:v>23.7</c:v>
                </c:pt>
                <c:pt idx="16">
                  <c:v>23.9</c:v>
                </c:pt>
                <c:pt idx="17">
                  <c:v>23.8</c:v>
                </c:pt>
                <c:pt idx="18">
                  <c:v>24.2</c:v>
                </c:pt>
                <c:pt idx="19">
                  <c:v>24.8</c:v>
                </c:pt>
                <c:pt idx="20">
                  <c:v>24.2</c:v>
                </c:pt>
                <c:pt idx="21">
                  <c:v>24</c:v>
                </c:pt>
                <c:pt idx="22">
                  <c:v>23.6</c:v>
                </c:pt>
                <c:pt idx="23">
                  <c:v>25.5</c:v>
                </c:pt>
                <c:pt idx="24">
                  <c:v>24.3</c:v>
                </c:pt>
                <c:pt idx="25">
                  <c:v>24.2</c:v>
                </c:pt>
                <c:pt idx="26">
                  <c:v>24.8</c:v>
                </c:pt>
                <c:pt idx="27">
                  <c:v>25.5</c:v>
                </c:pt>
                <c:pt idx="28">
                  <c:v>25.4</c:v>
                </c:pt>
                <c:pt idx="29">
                  <c:v>24.7</c:v>
                </c:pt>
                <c:pt idx="30">
                  <c:v>24.1</c:v>
                </c:pt>
                <c:pt idx="31">
                  <c:v>24.8</c:v>
                </c:pt>
                <c:pt idx="32">
                  <c:v>25.3</c:v>
                </c:pt>
                <c:pt idx="33">
                  <c:v>24.9</c:v>
                </c:pt>
                <c:pt idx="34">
                  <c:v>24.969523369495629</c:v>
                </c:pt>
                <c:pt idx="35">
                  <c:v>25.063431579620875</c:v>
                </c:pt>
                <c:pt idx="36">
                  <c:v>24.079166666666691</c:v>
                </c:pt>
                <c:pt idx="37">
                  <c:v>25.05</c:v>
                </c:pt>
                <c:pt idx="38">
                  <c:v>24.7</c:v>
                </c:pt>
              </c:numCache>
            </c:numRef>
          </c:yVal>
        </c:ser>
        <c:axId val="151521920"/>
        <c:axId val="151532288"/>
      </c:scatterChart>
      <c:valAx>
        <c:axId val="151521920"/>
        <c:scaling>
          <c:orientation val="minMax"/>
          <c:max val="2015"/>
          <c:min val="1975"/>
        </c:scaling>
        <c:axPos val="b"/>
        <c:title>
          <c:tx>
            <c:rich>
              <a:bodyPr/>
              <a:lstStyle/>
              <a:p>
                <a:pPr>
                  <a:defRPr sz="800" b="1" i="0" u="none" strike="noStrike" baseline="0">
                    <a:solidFill>
                      <a:srgbClr val="000000"/>
                    </a:solidFill>
                    <a:latin typeface="Arial"/>
                    <a:ea typeface="Arial"/>
                    <a:cs typeface="Arial"/>
                  </a:defRPr>
                </a:pPr>
                <a:r>
                  <a:rPr lang="en-US" sz="1600" dirty="0">
                    <a:latin typeface="Arial Black" pitchFamily="34" charset="0"/>
                  </a:rPr>
                  <a:t>Year</a:t>
                </a:r>
              </a:p>
            </c:rich>
          </c:tx>
          <c:layout>
            <c:manualLayout>
              <c:xMode val="edge"/>
              <c:yMode val="edge"/>
              <c:x val="0.50870418200711498"/>
              <c:y val="0.90851944927292261"/>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Black" pitchFamily="34" charset="0"/>
                <a:ea typeface="Arial"/>
                <a:cs typeface="Arial"/>
              </a:defRPr>
            </a:pPr>
            <a:endParaRPr lang="en-US"/>
          </a:p>
        </c:txPr>
        <c:crossAx val="151532288"/>
        <c:crosses val="autoZero"/>
        <c:crossBetween val="midCat"/>
      </c:valAx>
      <c:valAx>
        <c:axId val="151532288"/>
        <c:scaling>
          <c:orientation val="minMax"/>
        </c:scaling>
        <c:axPos val="l"/>
        <c:title>
          <c:tx>
            <c:rich>
              <a:bodyPr/>
              <a:lstStyle/>
              <a:p>
                <a:pPr>
                  <a:defRPr sz="1600" b="1" i="0" u="none" strike="noStrike" baseline="0">
                    <a:solidFill>
                      <a:srgbClr val="000000"/>
                    </a:solidFill>
                    <a:latin typeface="Arial Black" pitchFamily="34" charset="0"/>
                    <a:ea typeface="Arial"/>
                    <a:cs typeface="Arial"/>
                  </a:defRPr>
                </a:pPr>
                <a:r>
                  <a:rPr lang="en-US" sz="1600">
                    <a:latin typeface="Arial Black" pitchFamily="34" charset="0"/>
                  </a:rPr>
                  <a:t>Ave temp oC</a:t>
                </a:r>
              </a:p>
            </c:rich>
          </c:tx>
          <c:layout>
            <c:manualLayout>
              <c:xMode val="edge"/>
              <c:yMode val="edge"/>
              <c:x val="3.4816255802768342E-2"/>
              <c:y val="0.35962228200387092"/>
            </c:manualLayout>
          </c:layout>
          <c:spPr>
            <a:noFill/>
            <a:ln w="25400">
              <a:noFill/>
            </a:ln>
          </c:spPr>
        </c:title>
        <c:numFmt formatCode="0.0" sourceLinked="1"/>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51521920"/>
        <c:crosses val="autoZero"/>
        <c:crossBetween val="midCat"/>
      </c:valAx>
      <c:spPr>
        <a:solidFill>
          <a:schemeClr val="bg1">
            <a:lumMod val="75000"/>
          </a:schemeClr>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0.1597</cdr:x>
      <cdr:y>0.17138</cdr:y>
    </cdr:from>
    <cdr:to>
      <cdr:x>0.77511</cdr:x>
      <cdr:y>0.27057</cdr:y>
    </cdr:to>
    <cdr:sp macro="" textlink="">
      <cdr:nvSpPr>
        <cdr:cNvPr id="49153" name="Text Box 1025"/>
        <cdr:cNvSpPr txBox="1">
          <a:spLocks xmlns:a="http://schemas.openxmlformats.org/drawingml/2006/main" noChangeArrowheads="1"/>
        </cdr:cNvSpPr>
      </cdr:nvSpPr>
      <cdr:spPr bwMode="auto">
        <a:xfrm xmlns:a="http://schemas.openxmlformats.org/drawingml/2006/main">
          <a:off x="627832" y="412750"/>
          <a:ext cx="2429104" cy="2403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200" b="0" i="0" u="none" strike="noStrike" baseline="0" dirty="0">
              <a:solidFill>
                <a:srgbClr val="000000"/>
              </a:solidFill>
              <a:latin typeface="Arial Black" pitchFamily="34" charset="0"/>
            </a:rPr>
            <a:t>Y= -63.92 + 0.044X, R</a:t>
          </a:r>
          <a:r>
            <a:rPr lang="en-US" sz="1200" b="0" i="0" u="none" strike="noStrike" baseline="30000" dirty="0">
              <a:solidFill>
                <a:srgbClr val="000000"/>
              </a:solidFill>
              <a:latin typeface="Arial Black" pitchFamily="34" charset="0"/>
            </a:rPr>
            <a:t>2</a:t>
          </a:r>
          <a:r>
            <a:rPr lang="en-US" sz="1200" b="0" i="0" u="none" strike="noStrike" baseline="0" dirty="0">
              <a:solidFill>
                <a:srgbClr val="000000"/>
              </a:solidFill>
              <a:latin typeface="Arial Black" pitchFamily="34" charset="0"/>
            </a:rPr>
            <a:t>=0.53, P&lt;0.01, (n=39)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22" tIns="45711" rIns="91422" bIns="45711" rtlCol="0"/>
          <a:lstStyle>
            <a:lvl1pPr algn="l">
              <a:defRPr sz="1200">
                <a:latin typeface="Arial" pitchFamily="34" charset="0"/>
                <a:ea typeface="+mn-ea"/>
                <a:cs typeface="Arial" pitchFamily="34" charset="0"/>
              </a:defRPr>
            </a:lvl1pPr>
          </a:lstStyle>
          <a:p>
            <a:pPr>
              <a:defRPr/>
            </a:pPr>
            <a:endParaRPr lang="en-US"/>
          </a:p>
        </p:txBody>
      </p:sp>
      <p:sp>
        <p:nvSpPr>
          <p:cNvPr id="3" name="Date Placeholder 2"/>
          <p:cNvSpPr>
            <a:spLocks noGrp="1"/>
          </p:cNvSpPr>
          <p:nvPr>
            <p:ph type="dt" sz="quarter" idx="1"/>
          </p:nvPr>
        </p:nvSpPr>
        <p:spPr>
          <a:xfrm>
            <a:off x="3975100" y="0"/>
            <a:ext cx="3043238" cy="465138"/>
          </a:xfrm>
          <a:prstGeom prst="rect">
            <a:avLst/>
          </a:prstGeom>
        </p:spPr>
        <p:txBody>
          <a:bodyPr vert="horz" wrap="square" lIns="91422" tIns="45711" rIns="91422" bIns="45711" numCol="1" anchor="t" anchorCtr="0" compatLnSpc="1">
            <a:prstTxWarp prst="textNoShape">
              <a:avLst/>
            </a:prstTxWarp>
          </a:bodyPr>
          <a:lstStyle>
            <a:lvl1pPr algn="r">
              <a:defRPr sz="1200">
                <a:latin typeface="Arial" charset="0"/>
                <a:cs typeface="Arial" charset="0"/>
              </a:defRPr>
            </a:lvl1pPr>
          </a:lstStyle>
          <a:p>
            <a:pPr>
              <a:defRPr/>
            </a:pPr>
            <a:fld id="{B810B52C-3C85-478D-A3B9-1D554E2ED237}" type="datetime1">
              <a:rPr lang="en-US"/>
              <a:pPr>
                <a:defRPr/>
              </a:pPr>
              <a:t>2/20/2015</a:t>
            </a:fld>
            <a:endParaRPr lang="en-US"/>
          </a:p>
        </p:txBody>
      </p:sp>
      <p:sp>
        <p:nvSpPr>
          <p:cNvPr id="4" name="Footer Placeholder 3"/>
          <p:cNvSpPr>
            <a:spLocks noGrp="1"/>
          </p:cNvSpPr>
          <p:nvPr>
            <p:ph type="ftr" sz="quarter" idx="2"/>
          </p:nvPr>
        </p:nvSpPr>
        <p:spPr>
          <a:xfrm>
            <a:off x="0" y="8839200"/>
            <a:ext cx="3043238" cy="465138"/>
          </a:xfrm>
          <a:prstGeom prst="rect">
            <a:avLst/>
          </a:prstGeom>
        </p:spPr>
        <p:txBody>
          <a:bodyPr vert="horz" lIns="91422" tIns="45711" rIns="91422" bIns="45711" rtlCol="0" anchor="b"/>
          <a:lstStyle>
            <a:lvl1pPr algn="l">
              <a:defRPr sz="1200">
                <a:latin typeface="Arial" pitchFamily="34" charset="0"/>
                <a:ea typeface="+mn-ea"/>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5100" y="8839200"/>
            <a:ext cx="3043238" cy="465138"/>
          </a:xfrm>
          <a:prstGeom prst="rect">
            <a:avLst/>
          </a:prstGeom>
        </p:spPr>
        <p:txBody>
          <a:bodyPr vert="horz" wrap="square" lIns="91422" tIns="45711" rIns="91422" bIns="45711" numCol="1" anchor="b" anchorCtr="0" compatLnSpc="1">
            <a:prstTxWarp prst="textNoShape">
              <a:avLst/>
            </a:prstTxWarp>
          </a:bodyPr>
          <a:lstStyle>
            <a:lvl1pPr algn="r">
              <a:defRPr sz="1200">
                <a:latin typeface="Arial" charset="0"/>
                <a:cs typeface="Arial" charset="0"/>
              </a:defRPr>
            </a:lvl1pPr>
          </a:lstStyle>
          <a:p>
            <a:pPr>
              <a:defRPr/>
            </a:pPr>
            <a:fld id="{E2060471-DF72-45F4-A14F-BBDD8FFB0AF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22" tIns="45711" rIns="91422" bIns="45711" rtlCol="0"/>
          <a:lstStyle>
            <a:lvl1pPr algn="l">
              <a:defRPr sz="1200">
                <a:latin typeface="Arial" pitchFamily="34" charset="0"/>
                <a:ea typeface="+mn-ea"/>
                <a:cs typeface="Arial" pitchFamily="34" charset="0"/>
              </a:defRPr>
            </a:lvl1pPr>
          </a:lstStyle>
          <a:p>
            <a:pPr>
              <a:defRPr/>
            </a:pPr>
            <a:endParaRPr lang="en-US"/>
          </a:p>
        </p:txBody>
      </p:sp>
      <p:sp>
        <p:nvSpPr>
          <p:cNvPr id="3" name="Date Placeholder 2"/>
          <p:cNvSpPr>
            <a:spLocks noGrp="1"/>
          </p:cNvSpPr>
          <p:nvPr>
            <p:ph type="dt" idx="1"/>
          </p:nvPr>
        </p:nvSpPr>
        <p:spPr>
          <a:xfrm>
            <a:off x="3975100" y="0"/>
            <a:ext cx="3043238" cy="465138"/>
          </a:xfrm>
          <a:prstGeom prst="rect">
            <a:avLst/>
          </a:prstGeom>
        </p:spPr>
        <p:txBody>
          <a:bodyPr vert="horz" wrap="square" lIns="91422" tIns="45711" rIns="91422" bIns="45711" numCol="1" anchor="t" anchorCtr="0" compatLnSpc="1">
            <a:prstTxWarp prst="textNoShape">
              <a:avLst/>
            </a:prstTxWarp>
          </a:bodyPr>
          <a:lstStyle>
            <a:lvl1pPr algn="r">
              <a:defRPr sz="1200">
                <a:latin typeface="Arial" charset="0"/>
                <a:cs typeface="Arial" charset="0"/>
              </a:defRPr>
            </a:lvl1pPr>
          </a:lstStyle>
          <a:p>
            <a:pPr>
              <a:defRPr/>
            </a:pPr>
            <a:fld id="{62B253C5-7901-4FFC-B90D-FF6F99E669E5}" type="datetime1">
              <a:rPr lang="en-US"/>
              <a:pPr>
                <a:defRPr/>
              </a:pPr>
              <a:t>2/20/2015</a:t>
            </a:fld>
            <a:endParaRPr lang="en-US"/>
          </a:p>
        </p:txBody>
      </p:sp>
      <p:sp>
        <p:nvSpPr>
          <p:cNvPr id="4" name="Slide Image Placeholder 3"/>
          <p:cNvSpPr>
            <a:spLocks noGrp="1" noRot="1" noChangeAspect="1"/>
          </p:cNvSpPr>
          <p:nvPr>
            <p:ph type="sldImg" idx="2"/>
          </p:nvPr>
        </p:nvSpPr>
        <p:spPr>
          <a:xfrm>
            <a:off x="1182688" y="698500"/>
            <a:ext cx="4654550" cy="3490913"/>
          </a:xfrm>
          <a:prstGeom prst="rect">
            <a:avLst/>
          </a:prstGeom>
          <a:noFill/>
          <a:ln w="12700">
            <a:solidFill>
              <a:prstClr val="black"/>
            </a:solidFill>
          </a:ln>
        </p:spPr>
        <p:txBody>
          <a:bodyPr vert="horz" lIns="91422" tIns="45711" rIns="91422" bIns="45711" rtlCol="0" anchor="ctr"/>
          <a:lstStyle/>
          <a:p>
            <a:pPr lvl="0"/>
            <a:endParaRPr lang="en-US" noProof="0" smtClean="0"/>
          </a:p>
        </p:txBody>
      </p:sp>
      <p:sp>
        <p:nvSpPr>
          <p:cNvPr id="5" name="Notes Placeholder 4"/>
          <p:cNvSpPr>
            <a:spLocks noGrp="1"/>
          </p:cNvSpPr>
          <p:nvPr>
            <p:ph type="body" sz="quarter" idx="3"/>
          </p:nvPr>
        </p:nvSpPr>
        <p:spPr>
          <a:xfrm>
            <a:off x="701675" y="4421188"/>
            <a:ext cx="5616575" cy="4186237"/>
          </a:xfrm>
          <a:prstGeom prst="rect">
            <a:avLst/>
          </a:prstGeom>
        </p:spPr>
        <p:txBody>
          <a:bodyPr vert="horz" lIns="91422" tIns="45711" rIns="91422" bIns="4571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200"/>
            <a:ext cx="3043238" cy="465138"/>
          </a:xfrm>
          <a:prstGeom prst="rect">
            <a:avLst/>
          </a:prstGeom>
        </p:spPr>
        <p:txBody>
          <a:bodyPr vert="horz" lIns="91422" tIns="45711" rIns="91422" bIns="45711" rtlCol="0" anchor="b"/>
          <a:lstStyle>
            <a:lvl1pPr algn="l">
              <a:defRPr sz="1200">
                <a:latin typeface="Arial" pitchFamily="34" charset="0"/>
                <a:ea typeface="+mn-ea"/>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5100" y="8839200"/>
            <a:ext cx="3043238" cy="465138"/>
          </a:xfrm>
          <a:prstGeom prst="rect">
            <a:avLst/>
          </a:prstGeom>
        </p:spPr>
        <p:txBody>
          <a:bodyPr vert="horz" wrap="square" lIns="91422" tIns="45711" rIns="91422" bIns="45711" numCol="1" anchor="b" anchorCtr="0" compatLnSpc="1">
            <a:prstTxWarp prst="textNoShape">
              <a:avLst/>
            </a:prstTxWarp>
          </a:bodyPr>
          <a:lstStyle>
            <a:lvl1pPr algn="r">
              <a:defRPr sz="1200">
                <a:latin typeface="Arial" charset="0"/>
                <a:cs typeface="Arial" charset="0"/>
              </a:defRPr>
            </a:lvl1pPr>
          </a:lstStyle>
          <a:p>
            <a:pPr>
              <a:defRPr/>
            </a:pPr>
            <a:fld id="{0CD0B476-1F7C-4AA3-AB74-2E8244BE09B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Led by Achim Dobermann (IRRI), team including previous Board member Molly Jahn</a:t>
            </a:r>
          </a:p>
        </p:txBody>
      </p:sp>
      <p:sp>
        <p:nvSpPr>
          <p:cNvPr id="137220" name="Slide Number Placeholder 3"/>
          <p:cNvSpPr>
            <a:spLocks noGrp="1"/>
          </p:cNvSpPr>
          <p:nvPr>
            <p:ph type="sldNum" sz="quarter" idx="5"/>
          </p:nvPr>
        </p:nvSpPr>
        <p:spPr bwMode="auto">
          <a:noFill/>
          <a:ln>
            <a:miter lim="800000"/>
            <a:headEnd/>
            <a:tailEnd/>
          </a:ln>
        </p:spPr>
        <p:txBody>
          <a:bodyPr/>
          <a:lstStyle/>
          <a:p>
            <a:fld id="{9C0388E5-7241-4D8C-B15E-EFA7224BBF4A}" type="slidenum">
              <a:rPr lang="en-US" smtClean="0">
                <a:solidFill>
                  <a:srgbClr val="000000"/>
                </a:solidFill>
                <a:latin typeface="Arial" pitchFamily="34" charset="0"/>
                <a:cs typeface="Arial" pitchFamily="34" charset="0"/>
              </a:rPr>
              <a:pPr/>
              <a:t>1</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3195638" y="476250"/>
            <a:ext cx="2835275" cy="2127250"/>
          </a:xfrm>
          <a:noFill/>
          <a:ln>
            <a:solidFill>
              <a:srgbClr val="000000"/>
            </a:solidFill>
            <a:miter lim="800000"/>
            <a:headEnd/>
            <a:tailEnd/>
          </a:ln>
        </p:spPr>
      </p:sp>
      <p:sp>
        <p:nvSpPr>
          <p:cNvPr id="3" name="Notes Placeholder 2"/>
          <p:cNvSpPr>
            <a:spLocks noGrp="1"/>
          </p:cNvSpPr>
          <p:nvPr>
            <p:ph type="body" idx="1"/>
          </p:nvPr>
        </p:nvSpPr>
        <p:spPr>
          <a:xfrm>
            <a:off x="695325" y="2776538"/>
            <a:ext cx="5564188" cy="4543425"/>
          </a:xfrm>
        </p:spPr>
        <p:txBody>
          <a:bodyPr/>
          <a:lstStyle/>
          <a:p>
            <a:pPr marL="171416" indent="-171416">
              <a:buFont typeface="Arial" pitchFamily="34" charset="0"/>
              <a:buChar char="•"/>
              <a:defRPr/>
            </a:pPr>
            <a:r>
              <a:rPr lang="en-US" dirty="0" smtClean="0">
                <a:ea typeface="MS PGothic" pitchFamily="34" charset="-128"/>
                <a:cs typeface="Arial" pitchFamily="34" charset="0"/>
              </a:rPr>
              <a:t>Southeast Asia in 1992 </a:t>
            </a:r>
          </a:p>
          <a:p>
            <a:pPr marL="171416" indent="-171416">
              <a:buFont typeface="Arial" pitchFamily="34" charset="0"/>
              <a:buChar char="•"/>
              <a:defRPr/>
            </a:pPr>
            <a:r>
              <a:rPr lang="en-US" dirty="0" smtClean="0">
                <a:ea typeface="MS PGothic" pitchFamily="34" charset="-128"/>
                <a:cs typeface="Arial" pitchFamily="34" charset="0"/>
              </a:rPr>
              <a:t>Africa in 1992</a:t>
            </a:r>
          </a:p>
          <a:p>
            <a:pPr marL="171416" indent="-171416">
              <a:buFont typeface="Arial" pitchFamily="34" charset="0"/>
              <a:buChar char="•"/>
              <a:defRPr/>
            </a:pPr>
            <a:r>
              <a:rPr lang="en-US" dirty="0" smtClean="0">
                <a:ea typeface="MS PGothic" pitchFamily="34" charset="-128"/>
                <a:cs typeface="Arial" pitchFamily="34" charset="0"/>
              </a:rPr>
              <a:t>South Asia in 2006</a:t>
            </a:r>
          </a:p>
          <a:p>
            <a:pPr marL="171416" indent="-171416">
              <a:buFont typeface="Arial" pitchFamily="34" charset="0"/>
              <a:buChar char="•"/>
              <a:defRPr/>
            </a:pPr>
            <a:r>
              <a:rPr lang="en-US" dirty="0" smtClean="0">
                <a:ea typeface="MS PGothic" pitchFamily="34" charset="-128"/>
                <a:cs typeface="Arial" pitchFamily="34" charset="0"/>
              </a:rPr>
              <a:t>Central &amp; West Asia and North Africa in 2010</a:t>
            </a:r>
          </a:p>
          <a:p>
            <a:pPr marL="171416" indent="-171416">
              <a:buFont typeface="Arial" pitchFamily="34" charset="0"/>
              <a:buChar char="•"/>
              <a:defRPr/>
            </a:pPr>
            <a:r>
              <a:rPr lang="en-US" dirty="0" smtClean="0">
                <a:ea typeface="MS PGothic" pitchFamily="34" charset="-128"/>
                <a:cs typeface="Arial" pitchFamily="34" charset="0"/>
              </a:rPr>
              <a:t>Split Africa in 2014</a:t>
            </a:r>
          </a:p>
          <a:p>
            <a:pPr>
              <a:defRPr/>
            </a:pPr>
            <a:endParaRPr lang="en-US" dirty="0" smtClean="0">
              <a:ea typeface="MS PGothic" pitchFamily="34" charset="-128"/>
              <a:cs typeface="Arial" pitchFamily="34" charset="0"/>
            </a:endParaRPr>
          </a:p>
          <a:p>
            <a:pPr>
              <a:defRPr/>
            </a:pPr>
            <a:r>
              <a:rPr lang="en-US" dirty="0" smtClean="0">
                <a:ea typeface="MS PGothic" pitchFamily="34" charset="-128"/>
                <a:cs typeface="Arial" pitchFamily="34" charset="0"/>
              </a:rPr>
              <a:t>In 2008 &gt; AVRDC – The World Vegetable Center</a:t>
            </a:r>
          </a:p>
        </p:txBody>
      </p:sp>
      <p:sp>
        <p:nvSpPr>
          <p:cNvPr id="138244" name="Slide Number Placeholder 3"/>
          <p:cNvSpPr>
            <a:spLocks noGrp="1"/>
          </p:cNvSpPr>
          <p:nvPr>
            <p:ph type="sldNum" sz="quarter" idx="5"/>
          </p:nvPr>
        </p:nvSpPr>
        <p:spPr bwMode="auto">
          <a:noFill/>
          <a:ln>
            <a:miter lim="800000"/>
            <a:headEnd/>
            <a:tailEnd/>
          </a:ln>
        </p:spPr>
        <p:txBody>
          <a:bodyPr/>
          <a:lstStyle/>
          <a:p>
            <a:pPr defTabSz="946150"/>
            <a:fld id="{C5DA1D78-2B70-4738-8D1E-771575BDBFEA}" type="slidenum">
              <a:rPr lang="en-US" sz="1300" smtClean="0">
                <a:solidFill>
                  <a:srgbClr val="000000"/>
                </a:solidFill>
                <a:latin typeface="Arial" pitchFamily="34" charset="0"/>
                <a:cs typeface="Arial" pitchFamily="34" charset="0"/>
              </a:rPr>
              <a:pPr defTabSz="946150"/>
              <a:t>3</a:t>
            </a:fld>
            <a:endParaRPr lang="en-US" sz="1300" smtClean="0">
              <a:solidFill>
                <a:srgbClr val="000000"/>
              </a:solidFill>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ln>
            <a:miter lim="800000"/>
            <a:headEnd/>
            <a:tailEnd/>
          </a:ln>
        </p:spPr>
        <p:txBody>
          <a:bodyPr/>
          <a:lstStyle/>
          <a:p>
            <a:fld id="{8B3714ED-B140-47EA-907A-2BDB7B1DBC7F}" type="slidenum">
              <a:rPr lang="en-US" smtClean="0">
                <a:solidFill>
                  <a:srgbClr val="000000"/>
                </a:solidFill>
                <a:latin typeface="Arial" pitchFamily="34" charset="0"/>
                <a:cs typeface="Arial" pitchFamily="34" charset="0"/>
              </a:rPr>
              <a:pPr/>
              <a:t>9</a:t>
            </a:fld>
            <a:endParaRPr lang="en-US" smtClean="0">
              <a:solidFill>
                <a:srgbClr val="000000"/>
              </a:solidFill>
              <a:latin typeface="Arial" pitchFamily="34" charset="0"/>
              <a:cs typeface="Arial" pitchFamily="34" charset="0"/>
            </a:endParaRPr>
          </a:p>
        </p:txBody>
      </p:sp>
      <p:sp>
        <p:nvSpPr>
          <p:cNvPr id="139267" name="Slide Image Placeholder 1"/>
          <p:cNvSpPr>
            <a:spLocks noGrp="1" noRot="1" noChangeAspect="1" noTextEdit="1"/>
          </p:cNvSpPr>
          <p:nvPr>
            <p:ph type="sldImg"/>
          </p:nvPr>
        </p:nvSpPr>
        <p:spPr bwMode="auto">
          <a:xfrm>
            <a:off x="1182688" y="698500"/>
            <a:ext cx="4656137" cy="3490913"/>
          </a:xfrm>
          <a:noFill/>
          <a:ln>
            <a:solidFill>
              <a:srgbClr val="000000"/>
            </a:solidFill>
            <a:miter lim="800000"/>
            <a:headEnd/>
            <a:tailEnd/>
          </a:ln>
        </p:spPr>
      </p:sp>
      <p:sp>
        <p:nvSpPr>
          <p:cNvPr id="139268" name="Notes Placeholder 2"/>
          <p:cNvSpPr>
            <a:spLocks noGrp="1"/>
          </p:cNvSpPr>
          <p:nvPr>
            <p:ph type="body" idx="1"/>
          </p:nvPr>
        </p:nvSpPr>
        <p:spPr bwMode="auto">
          <a:xfrm>
            <a:off x="935038" y="4421188"/>
            <a:ext cx="5149850" cy="4186237"/>
          </a:xfrm>
          <a:noFill/>
        </p:spPr>
        <p:txBody>
          <a:bodyPr wrap="none" lIns="93324" tIns="46662" rIns="93324" bIns="46662" numCol="1" anchor="t" anchorCtr="0" compatLnSpc="1">
            <a:prstTxWarp prst="textNoShape">
              <a:avLst/>
            </a:prstTxWarp>
          </a:bodyPr>
          <a:lstStyle/>
          <a:p>
            <a:endParaRPr lang="en-US" smtClean="0">
              <a:latin typeface="Arial" pitchFamily="34" charset="0"/>
            </a:endParaRPr>
          </a:p>
        </p:txBody>
      </p:sp>
      <p:sp>
        <p:nvSpPr>
          <p:cNvPr id="123909" name="Slide Number Placeholder 3"/>
          <p:cNvSpPr txBox="1">
            <a:spLocks noGrp="1"/>
          </p:cNvSpPr>
          <p:nvPr/>
        </p:nvSpPr>
        <p:spPr bwMode="auto">
          <a:xfrm>
            <a:off x="3978275" y="8840788"/>
            <a:ext cx="3041650" cy="465137"/>
          </a:xfrm>
          <a:prstGeom prst="rect">
            <a:avLst/>
          </a:prstGeom>
          <a:noFill/>
          <a:ln w="9525">
            <a:noFill/>
            <a:miter lim="800000"/>
            <a:headEnd/>
            <a:tailEnd/>
          </a:ln>
        </p:spPr>
        <p:txBody>
          <a:bodyPr wrap="none" lIns="93324" tIns="46662" rIns="93324" bIns="46662" anchor="b"/>
          <a:lstStyle/>
          <a:p>
            <a:pPr algn="r">
              <a:defRPr/>
            </a:pPr>
            <a:fld id="{CFC0D9C8-932E-4CE4-A7AC-4FC8CA23638B}" type="slidenum">
              <a:rPr lang="nl-NL" sz="1200">
                <a:solidFill>
                  <a:srgbClr val="000000"/>
                </a:solidFill>
                <a:latin typeface="Times New Roman" pitchFamily="18" charset="0"/>
                <a:cs typeface="+mn-cs"/>
              </a:rPr>
              <a:pPr algn="r">
                <a:defRPr/>
              </a:pPr>
              <a:t>9</a:t>
            </a:fld>
            <a:endParaRPr lang="nl-NL" sz="1200">
              <a:solidFill>
                <a:srgbClr val="000000"/>
              </a:solidFill>
              <a:latin typeface="Times New Roman" pitchFamily="18"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0.jpeg"/><Relationship Id="rId1" Type="http://schemas.openxmlformats.org/officeDocument/2006/relationships/slideMaster" Target="../slideMasters/slideMaster21.xml"/><Relationship Id="rId5" Type="http://schemas.openxmlformats.org/officeDocument/2006/relationships/image" Target="../media/image55.png"/><Relationship Id="rId4" Type="http://schemas.openxmlformats.org/officeDocument/2006/relationships/image" Target="../media/image54.jpeg"/></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Master" Target="../slideMasters/slideMaster2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553998"/>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6088" y="1222376"/>
            <a:ext cx="4119562"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8050" y="1222376"/>
            <a:ext cx="412115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011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819549"/>
            <a:ext cx="3008313" cy="61555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610"/>
            <a:ext cx="5486400" cy="30777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39090" y="174625"/>
            <a:ext cx="400110" cy="6048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0188" y="174625"/>
            <a:ext cx="6305550" cy="6048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1046" y="228603"/>
            <a:ext cx="338554"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3"/>
            <a:ext cx="57912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3213" y="1341438"/>
            <a:ext cx="3848100" cy="505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3714" y="1341438"/>
            <a:ext cx="3848100" cy="505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2286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3230" y="228600"/>
            <a:ext cx="5792787"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228600"/>
            <a:ext cx="7924800" cy="338554"/>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2"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2" y="3976691"/>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305300" y="3976691"/>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14CAC4C-EE03-4E3D-B1FF-32466B2D8176}" type="slidenum">
              <a:rPr lang="en-AU"/>
              <a:pPr>
                <a:defRPr/>
              </a:pPr>
              <a:t>‹#›</a:t>
            </a:fld>
            <a:endParaRPr lang="en-A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7FDC5A85-FF52-4F49-831B-938CF7B7FFFE}" type="slidenum">
              <a:rPr lang="en-AU"/>
              <a:pPr>
                <a:defRPr/>
              </a:pPr>
              <a:t>‹#›</a:t>
            </a:fld>
            <a:endParaRPr lang="en-AU"/>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E73FC4E-A6A0-40EA-8CC1-EB6B1094D8D2}" type="slidenum">
              <a:rPr lang="en-AU"/>
              <a:pPr>
                <a:defRPr/>
              </a:pPr>
              <a:t>‹#›</a:t>
            </a:fld>
            <a:endParaRPr lang="en-AU"/>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14" y="2057400"/>
            <a:ext cx="3673475" cy="3748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83100" y="2057400"/>
            <a:ext cx="3673475" cy="3748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B5E3725E-484F-4E4E-87F9-8D790D72AB69}" type="slidenum">
              <a:rPr lang="en-AU"/>
              <a:pPr>
                <a:defRPr/>
              </a:pPr>
              <a:t>‹#›</a:t>
            </a:fld>
            <a:endParaRPr lang="en-AU"/>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754363AB-737B-43FC-AC0D-959AED7F73E2}" type="slidenum">
              <a:rPr lang="en-AU"/>
              <a:pPr>
                <a:defRPr/>
              </a:pPr>
              <a:t>‹#›</a:t>
            </a:fld>
            <a:endParaRPr lang="en-AU"/>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94FAE404-63B5-49FF-B4FD-0DDEEEA8FB2C}" type="slidenum">
              <a:rPr lang="en-AU"/>
              <a:pPr>
                <a:defRPr/>
              </a:pPr>
              <a:t>‹#›</a:t>
            </a:fld>
            <a:endParaRPr lang="en-AU"/>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B47EC547-D27A-429A-8E85-3370E644614D}" type="slidenum">
              <a:rPr lang="en-AU"/>
              <a:pPr>
                <a:defRPr/>
              </a:pPr>
              <a:t>‹#›</a:t>
            </a:fld>
            <a:endParaRPr lang="en-AU"/>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3F43A043-89CD-4A2D-89D8-CB3B506FF893}" type="slidenum">
              <a:rPr lang="en-AU"/>
              <a:pPr>
                <a:defRPr/>
              </a:pPr>
              <a:t>‹#›</a:t>
            </a:fld>
            <a:endParaRPr lang="en-AU"/>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43813FC1-032C-41CB-BE68-6DD0DCD7549E}" type="slidenum">
              <a:rPr lang="en-AU"/>
              <a:pPr>
                <a:defRPr/>
              </a:pPr>
              <a:t>‹#›</a:t>
            </a:fld>
            <a:endParaRPr lang="en-AU"/>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E1A91584-12C2-46B0-83A2-3764844D4231}" type="slidenum">
              <a:rPr lang="en-AU"/>
              <a:pPr>
                <a:defRPr/>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33855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2" y="1371603"/>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3"/>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9016"/>
            <a:ext cx="2057400" cy="4816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9016"/>
            <a:ext cx="6019800" cy="4816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F5987C8-2220-42A1-AFCF-5EFF2CCACC8E}" type="slidenum">
              <a:rPr lang="en-AU"/>
              <a:pPr>
                <a:defRPr/>
              </a:pPr>
              <a:t>‹#›</a:t>
            </a:fld>
            <a:endParaRPr lang="en-AU"/>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3213" y="1341438"/>
            <a:ext cx="3848100" cy="505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3713" y="1341438"/>
            <a:ext cx="3848100" cy="505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338554"/>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371603"/>
            <a:ext cx="7848600" cy="5059363"/>
          </a:xfrm>
        </p:spPr>
        <p:txBody>
          <a:bodyPr lIns="91440" tIns="45720" rIns="91440" bIns="45720"/>
          <a:lstStyle/>
          <a:p>
            <a:pPr lvl="0"/>
            <a:endParaRPr lang="en-US" noProof="0" smtClean="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2286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3213" y="228600"/>
            <a:ext cx="5792787"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219200"/>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38481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0"/>
            <a:ext cx="38481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33855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2" y="1371603"/>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3976691"/>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228600"/>
            <a:ext cx="19812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57912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228600"/>
            <a:ext cx="7924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3053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371600"/>
            <a:ext cx="7848600" cy="5059363"/>
          </a:xfrm>
        </p:spPr>
        <p:txBody>
          <a:bodyPr lIns="91440" tIns="45720" rIns="91440" bIns="45720"/>
          <a:lstStyle/>
          <a:p>
            <a:pPr lvl="0"/>
            <a:endParaRPr lang="en-US" noProof="0" smtClean="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371600"/>
            <a:ext cx="7848600" cy="5059363"/>
          </a:xfrm>
        </p:spPr>
        <p:txBody>
          <a:bodyPr lIns="91440" tIns="45720" rIns="91440" bIns="45720"/>
          <a:lstStyle/>
          <a:p>
            <a:pPr lvl="0"/>
            <a:endParaRPr lang="en-US" noProof="0" smtClean="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371600"/>
            <a:ext cx="7848600" cy="5059363"/>
          </a:xfrm>
        </p:spPr>
        <p:txBody>
          <a:bodyPr lIns="91440" tIns="45720" rIns="91440" bIns="45720"/>
          <a:lstStyle/>
          <a:p>
            <a:pPr lvl="0"/>
            <a:endParaRPr lang="en-US" noProof="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33855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2" y="1371603"/>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3976691"/>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73088" y="984250"/>
            <a:ext cx="8359775" cy="504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zo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3213" y="1341438"/>
            <a:ext cx="3848100" cy="505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3713" y="1341438"/>
            <a:ext cx="3848100" cy="505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338554"/>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371603"/>
            <a:ext cx="7848600" cy="5059363"/>
          </a:xfrm>
        </p:spPr>
        <p:txBody>
          <a:bodyPr lIns="91440" tIns="45720" rIns="91440" bIns="45720"/>
          <a:lstStyle/>
          <a:p>
            <a:pPr lvl="0"/>
            <a:endParaRPr lang="en-US" noProof="0" smtClean="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2286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3213" y="228600"/>
            <a:ext cx="5792787"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zo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3213" y="1341438"/>
            <a:ext cx="3848100" cy="505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3713" y="1341438"/>
            <a:ext cx="3848100" cy="505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338554"/>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371603"/>
            <a:ext cx="7848600" cy="5059363"/>
          </a:xfrm>
        </p:spPr>
        <p:txBody>
          <a:bodyPr lIns="91440" tIns="45720" rIns="91440" bIns="45720"/>
          <a:lstStyle/>
          <a:p>
            <a:pPr lvl="0"/>
            <a:endParaRPr lang="en-US" noProof="0" smtClean="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2286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3213" y="228600"/>
            <a:ext cx="5792787"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3213" y="1341438"/>
            <a:ext cx="3848100" cy="505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3713" y="1341438"/>
            <a:ext cx="3848100" cy="505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73096" y="984250"/>
            <a:ext cx="8359775" cy="504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2286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3213" y="228600"/>
            <a:ext cx="5792787"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219200"/>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plit orient="vert"/>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plit orient="vert"/>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38481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0"/>
            <a:ext cx="38481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235D5C14-AF42-40EB-98F0-13F44DCC69B7}" type="slidenum">
              <a:rPr lang="de-DE"/>
              <a:pPr>
                <a:defRPr/>
              </a:pPr>
              <a:t>‹#›</a:t>
            </a:fld>
            <a:endParaRPr lang="de-DE"/>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plit orient="vert"/>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plit orient="vert"/>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plit orient="vert"/>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plit orient="vert"/>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228600"/>
            <a:ext cx="19812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57912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228600"/>
            <a:ext cx="7924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3053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371600"/>
            <a:ext cx="7848600" cy="5059363"/>
          </a:xfrm>
        </p:spPr>
        <p:txBody>
          <a:bodyPr lIns="91440" tIns="45720" rIns="91440" bIns="45720"/>
          <a:lstStyle/>
          <a:p>
            <a:pPr lvl="0"/>
            <a:endParaRPr lang="en-US" noProof="0" smtClean="0"/>
          </a:p>
        </p:txBody>
      </p:sp>
    </p:spTree>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7892C631-4A7C-4949-9DE0-A8B4E381268B}" type="slidenum">
              <a:rPr lang="de-DE"/>
              <a:pPr>
                <a:defRPr/>
              </a:pPr>
              <a:t>‹#›</a:t>
            </a:fld>
            <a:endParaRPr lang="de-DE"/>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371600"/>
            <a:ext cx="7848600" cy="5059363"/>
          </a:xfrm>
        </p:spPr>
        <p:txBody>
          <a:bodyPr lIns="91440" tIns="45720" rIns="91440" bIns="45720"/>
          <a:lstStyle/>
          <a:p>
            <a:pPr lvl="0"/>
            <a:endParaRPr lang="en-US" noProof="0" smtClean="0"/>
          </a:p>
        </p:txBody>
      </p:sp>
    </p:spTree>
  </p:cSld>
  <p:clrMapOvr>
    <a:masterClrMapping/>
  </p:clrMapOvr>
  <p:transition>
    <p:split orient="vert"/>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371600"/>
            <a:ext cx="7848600" cy="5059363"/>
          </a:xfrm>
        </p:spPr>
        <p:txBody>
          <a:bodyPr lIns="91440" tIns="45720" rIns="91440" bIns="45720"/>
          <a:lstStyle/>
          <a:p>
            <a:pPr lvl="0"/>
            <a:endParaRPr lang="en-US" noProof="0" smtClean="0"/>
          </a:p>
        </p:txBody>
      </p:sp>
    </p:spTree>
  </p:cSld>
  <p:clrMapOvr>
    <a:masterClrMapping/>
  </p:clrMapOvr>
  <p:transition>
    <p:split orient="ver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73088" y="984250"/>
            <a:ext cx="8359775" cy="504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lvl1pPr>
              <a:defRPr>
                <a:solidFill>
                  <a:srgbClr val="D37D28"/>
                </a:solidFill>
                <a:latin typeface="Gill Sans M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EE74A86-DC56-4589-9510-30C0010FE22C}" type="datetime1">
              <a:rPr lang="en-US"/>
              <a:pPr>
                <a:defRPr/>
              </a:pPr>
              <a:t>2/20/2015</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838200"/>
          </a:xfrm>
          <a:prstGeom prst="rect">
            <a:avLst/>
          </a:prstGeom>
        </p:spPr>
        <p:txBody>
          <a:bodyPr/>
          <a:lstStyle>
            <a:lvl1pPr algn="l">
              <a:defRPr b="1">
                <a:solidFill>
                  <a:srgbClr val="D37D28"/>
                </a:solidFill>
                <a:latin typeface="Gill Sans M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332037"/>
            <a:ext cx="8229600" cy="3840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553200" y="6324600"/>
            <a:ext cx="2133600" cy="365125"/>
          </a:xfrm>
        </p:spPr>
        <p:txBody>
          <a:bodyPr/>
          <a:lstStyle>
            <a:lvl1pPr>
              <a:defRPr/>
            </a:lvl1pPr>
          </a:lstStyle>
          <a:p>
            <a:pPr>
              <a:defRPr/>
            </a:pPr>
            <a:fld id="{F1E51F53-1FFA-4ADC-A2EB-DBFE1B53EE26}" type="datetime1">
              <a:rPr lang="en-US"/>
              <a:pPr>
                <a:defRPr/>
              </a:pPr>
              <a:t>2/20/2015</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Gill Sans MT"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324600" y="6356350"/>
            <a:ext cx="2133600" cy="365125"/>
          </a:xfrm>
        </p:spPr>
        <p:txBody>
          <a:bodyPr/>
          <a:lstStyle>
            <a:lvl1pPr>
              <a:defRPr/>
            </a:lvl1pPr>
          </a:lstStyle>
          <a:p>
            <a:pPr>
              <a:defRPr/>
            </a:pPr>
            <a:fld id="{71A91A21-71C7-4813-B3DA-0DBA65CA453E}" type="datetime1">
              <a:rPr lang="en-US"/>
              <a:pPr>
                <a:defRPr/>
              </a:pPr>
              <a:t>2/20/2015</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762000"/>
          </a:xfrm>
          <a:prstGeom prst="rect">
            <a:avLst/>
          </a:prstGeom>
        </p:spPr>
        <p:txBody>
          <a:bodyPr/>
          <a:lstStyle>
            <a:lvl1pPr>
              <a:defRPr>
                <a:latin typeface="Gill Sans MT"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55837"/>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55837"/>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CBA6056-CC02-41B1-9127-406279002D89}" type="datetime1">
              <a:rPr lang="en-US"/>
              <a:pPr>
                <a:defRPr/>
              </a:pPr>
              <a:t>2/20/2015</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838200"/>
          </a:xfrm>
          <a:prstGeom prst="rect">
            <a:avLst/>
          </a:prstGeom>
        </p:spPr>
        <p:txBody>
          <a:bodyPr/>
          <a:lstStyle>
            <a:lvl1pPr>
              <a:defRPr>
                <a:latin typeface="Gill Sans MT"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5613" y="23320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124200"/>
            <a:ext cx="4040188" cy="3124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23320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3124200"/>
            <a:ext cx="4041775" cy="3124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23751E9-B562-4D97-A297-AFAC8A0DCA07}" type="datetime1">
              <a:rPr lang="en-US"/>
              <a:pPr>
                <a:defRPr/>
              </a:pPr>
              <a:t>2/20/2015</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D48C1190-AC09-46B5-AF22-639ABEF7799F}" type="slidenum">
              <a:rPr lang="de-DE"/>
              <a:pPr>
                <a:defRPr/>
              </a:pPr>
              <a:t>‹#›</a:t>
            </a:fld>
            <a:endParaRPr lang="de-DE"/>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914400"/>
          </a:xfrm>
          <a:prstGeom prst="rect">
            <a:avLst/>
          </a:prstGeom>
        </p:spPr>
        <p:txBody>
          <a:bodyPr/>
          <a:lstStyle>
            <a:lvl1pPr>
              <a:defRPr>
                <a:latin typeface="Gill Sans MT"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B2F975F-37E5-435F-9572-8F2B6D039B64}" type="datetime1">
              <a:rPr lang="en-US"/>
              <a:pPr>
                <a:defRPr/>
              </a:pPr>
              <a:t>2/20/2015</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B5A593-52DB-4E64-BBA3-7245449906E2}" type="datetime1">
              <a:rPr lang="en-US"/>
              <a:pPr>
                <a:defRPr/>
              </a:pPr>
              <a:t>2/20/2015</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A9DA4BC-B3E3-4A08-821E-4C4067DEBEAF}" type="datetime1">
              <a:rPr lang="en-US"/>
              <a:pPr>
                <a:defRPr/>
              </a:pPr>
              <a:t>2/20/2015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solidFill>
                  <a:prstClr val="black"/>
                </a:solidFill>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solidFill>
                  <a:prstClr val="black"/>
                </a:solidFill>
                <a:latin typeface="Calibri" pitchFamily="34" charset="0"/>
                <a:cs typeface="Arial" pitchFamily="34" charset="0"/>
              </a:defRPr>
            </a:lvl1pPr>
          </a:lstStyle>
          <a:p>
            <a:pPr>
              <a:defRPr/>
            </a:pPr>
            <a:fld id="{6D2F336A-8D6D-4FEA-B78C-6FA3DDE36F6A}" type="slidenum">
              <a:rPr lang="en-US"/>
              <a:pPr>
                <a:defRPr/>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7316E54-1DF1-4146-B431-4A605305551F}" type="datetime1">
              <a:rPr lang="en-US"/>
              <a:pPr>
                <a:defRPr/>
              </a:pPr>
              <a:t>2/20/2015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solidFill>
                  <a:prstClr val="black"/>
                </a:solidFill>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solidFill>
                  <a:prstClr val="black"/>
                </a:solidFill>
                <a:latin typeface="Calibri" pitchFamily="34" charset="0"/>
                <a:cs typeface="Arial" pitchFamily="34" charset="0"/>
              </a:defRPr>
            </a:lvl1pPr>
          </a:lstStyle>
          <a:p>
            <a:pPr>
              <a:defRPr/>
            </a:pPr>
            <a:fld id="{43AA9C94-20B5-4CD4-9B56-C156AE5968F4}" type="slidenum">
              <a:rPr lang="en-US"/>
              <a:pPr>
                <a:defRPr/>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B577B8-3C9D-44CC-BA47-E2D8430B406E}" type="datetime1">
              <a:rPr lang="en-US"/>
              <a:pPr>
                <a:defRPr/>
              </a:pPr>
              <a:t>2/20/2015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solidFill>
                  <a:prstClr val="black"/>
                </a:solidFill>
                <a:latin typeface="Calibri"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solidFill>
                  <a:prstClr val="black"/>
                </a:solidFill>
                <a:latin typeface="Calibri" pitchFamily="34" charset="0"/>
                <a:cs typeface="Arial" pitchFamily="34" charset="0"/>
              </a:defRPr>
            </a:lvl1pPr>
          </a:lstStyle>
          <a:p>
            <a:pPr>
              <a:defRPr/>
            </a:pPr>
            <a:fld id="{EDC0A4E2-2A18-4D0F-9733-79687119A05E}" type="slidenum">
              <a:rPr lang="en-US"/>
              <a:pPr>
                <a:defRPr/>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AA33E9-8A72-4A95-A17B-450E839A1D8C}" type="datetime1">
              <a:rPr lang="en-US"/>
              <a:pPr>
                <a:defRPr/>
              </a:pPr>
              <a:t>2/20/2015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solidFill>
                  <a:prstClr val="black"/>
                </a:solidFill>
                <a:latin typeface="Calibri"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solidFill>
                  <a:prstClr val="black"/>
                </a:solidFill>
                <a:latin typeface="Calibri" pitchFamily="34" charset="0"/>
                <a:cs typeface="Arial" pitchFamily="34" charset="0"/>
              </a:defRPr>
            </a:lvl1pPr>
          </a:lstStyle>
          <a:p>
            <a:pPr>
              <a:defRPr/>
            </a:pPr>
            <a:fld id="{7BAF5E02-F564-4C01-8A8F-A520BD19E346}" type="slidenum">
              <a:rPr lang="en-US"/>
              <a:pPr>
                <a:defRPr/>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print"/>
          <a:srcRect/>
          <a:stretch>
            <a:fillRect/>
          </a:stretch>
        </p:blipFill>
        <p:spPr bwMode="auto">
          <a:xfrm>
            <a:off x="-9525" y="0"/>
            <a:ext cx="1289050" cy="6858000"/>
          </a:xfrm>
          <a:prstGeom prst="rect">
            <a:avLst/>
          </a:prstGeom>
          <a:noFill/>
          <a:ln w="9525">
            <a:noFill/>
            <a:miter lim="800000"/>
            <a:headEnd/>
            <a:tailEnd/>
          </a:ln>
        </p:spPr>
      </p:pic>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print"/>
          <a:srcRect/>
          <a:stretch>
            <a:fillRect/>
          </a:stretch>
        </p:blipFill>
        <p:spPr bwMode="auto">
          <a:xfrm>
            <a:off x="-9525" y="0"/>
            <a:ext cx="1289050" cy="6858000"/>
          </a:xfrm>
          <a:prstGeom prst="rect">
            <a:avLst/>
          </a:prstGeom>
          <a:noFill/>
          <a:ln w="9525">
            <a:noFill/>
            <a:miter lim="800000"/>
            <a:headEnd/>
            <a:tailEnd/>
          </a:ln>
        </p:spPr>
      </p:pic>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solidFill>
                  <a:prstClr val="black"/>
                </a:solidFill>
                <a:latin typeface="Arial" charset="0"/>
                <a:cs typeface="Arial" charset="0"/>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solidFill>
                  <a:prstClr val="black"/>
                </a:solidFill>
                <a:latin typeface="Arial" charset="0"/>
                <a:cs typeface="Arial" charset="0"/>
              </a:defRPr>
            </a:lvl1pPr>
          </a:lstStyle>
          <a:p>
            <a:pPr>
              <a:defRPr/>
            </a:pPr>
            <a:fld id="{63F52D8E-A499-4628-B59F-4176A472118A}" type="slidenum">
              <a:rPr lang="en-US"/>
              <a:pPr>
                <a:defRPr/>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solidFill>
                  <a:prstClr val="black"/>
                </a:solidFill>
                <a:latin typeface="Arial" charset="0"/>
                <a:cs typeface="Arial" charset="0"/>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solidFill>
                  <a:prstClr val="black"/>
                </a:solidFill>
                <a:latin typeface="Arial" charset="0"/>
                <a:cs typeface="Arial" charset="0"/>
              </a:defRPr>
            </a:lvl1pPr>
          </a:lstStyle>
          <a:p>
            <a:pPr>
              <a:defRPr/>
            </a:pPr>
            <a:fld id="{7B71CC58-F55D-4F7F-8B84-17AE8AF9B2B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2150001D-33D6-49CD-AA40-F048FFFD2361}" type="slidenum">
              <a:rPr lang="de-DE"/>
              <a:pPr>
                <a:defRPr/>
              </a:pPr>
              <a:t>‹#›</a:t>
            </a:fld>
            <a:endParaRPr lang="de-DE"/>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xfrm>
            <a:off x="457200" y="6356350"/>
            <a:ext cx="2133600" cy="365125"/>
          </a:xfrm>
        </p:spPr>
        <p:txBody>
          <a:bodyPr/>
          <a:lstStyle>
            <a:lvl1pPr>
              <a:defRPr/>
            </a:lvl1pPr>
          </a:lstStyle>
          <a:p>
            <a:pPr>
              <a:defRPr/>
            </a:pPr>
            <a:endParaRPr lang="en-US"/>
          </a:p>
        </p:txBody>
      </p:sp>
      <p:sp>
        <p:nvSpPr>
          <p:cNvPr id="4" name="Rectangle 3"/>
          <p:cNvSpPr>
            <a:spLocks noGrp="1" noChangeArrowheads="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cs typeface="Arial" charset="0"/>
              </a:defRPr>
            </a:lvl1pPr>
          </a:lstStyle>
          <a:p>
            <a:pPr>
              <a:defRPr/>
            </a:pPr>
            <a:endParaRPr lang="en-US"/>
          </a:p>
        </p:txBody>
      </p:sp>
      <p:sp>
        <p:nvSpPr>
          <p:cNvPr id="5" name="Rectangle 4"/>
          <p:cNvSpPr>
            <a:spLocks noGrp="1" noChangeArrowheads="1"/>
          </p:cNvSpPr>
          <p:nvPr>
            <p:ph type="sldNum" sz="quarter" idx="12"/>
          </p:nvPr>
        </p:nvSpPr>
        <p:spPr>
          <a:xfrm>
            <a:off x="109538" y="6288088"/>
            <a:ext cx="914400" cy="457200"/>
          </a:xfrm>
          <a:prstGeom prst="rect">
            <a:avLst/>
          </a:prstGeom>
        </p:spPr>
        <p:txBody>
          <a:bodyPr/>
          <a:lstStyle>
            <a:lvl1pPr>
              <a:defRPr>
                <a:solidFill>
                  <a:prstClr val="black"/>
                </a:solidFill>
                <a:latin typeface="Arial" charset="0"/>
                <a:cs typeface="Arial" charset="0"/>
              </a:defRPr>
            </a:lvl1pPr>
          </a:lstStyle>
          <a:p>
            <a:pPr>
              <a:defRPr/>
            </a:pPr>
            <a:fld id="{040D2ABB-4095-4E39-A547-E0F8B6A3FA3B}" type="slidenum">
              <a:rPr lang="en-US"/>
              <a:pPr>
                <a:defRPr/>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38481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0"/>
            <a:ext cx="38481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22467D67-6DA4-4D1C-AC2A-C82C3E227FF6}" type="slidenum">
              <a:rPr lang="de-DE"/>
              <a:pPr>
                <a:defRPr/>
              </a:pPr>
              <a:t>‹#›</a:t>
            </a:fld>
            <a:endParaRPr lang="de-DE"/>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228600"/>
            <a:ext cx="19812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57912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228600"/>
            <a:ext cx="7924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3053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371600"/>
            <a:ext cx="7848600" cy="5059363"/>
          </a:xfrm>
        </p:spPr>
        <p:txBody>
          <a:bodyPr lIns="91440" tIns="45720" rIns="91440" bIns="45720"/>
          <a:lstStyle/>
          <a:p>
            <a:pPr lvl="0"/>
            <a:endParaRPr lang="en-US" noProof="0" smtClean="0"/>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371600"/>
            <a:ext cx="7848600" cy="5059363"/>
          </a:xfrm>
        </p:spPr>
        <p:txBody>
          <a:bodyPr lIns="91440" tIns="45720" rIns="91440" bIns="45720"/>
          <a:lstStyle/>
          <a:p>
            <a:pPr lvl="0"/>
            <a:endParaRPr lang="en-US" noProof="0" smtClean="0"/>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371600"/>
            <a:ext cx="7848600" cy="5059363"/>
          </a:xfrm>
        </p:spPr>
        <p:txBody>
          <a:bodyPr lIns="91440" tIns="45720" rIns="91440" bIns="45720"/>
          <a:lstStyle/>
          <a:p>
            <a:pPr lvl="0"/>
            <a:endParaRPr lang="en-US" noProof="0" smtClean="0"/>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73088" y="984250"/>
            <a:ext cx="8359775" cy="504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15428AE5-D315-406F-A31B-EA1FEC11E158}" type="slidenum">
              <a:rPr lang="de-DE"/>
              <a:pPr>
                <a:defRPr/>
              </a:pPr>
              <a:t>‹#›</a:t>
            </a:fld>
            <a:endParaRPr lang="de-DE"/>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FC38772-ADEA-4D3F-8D1C-A1679714C839}" type="datetimeFigureOut">
              <a:rPr lang="en-US"/>
              <a:pPr>
                <a:defRPr/>
              </a:pPr>
              <a:t>2/20/2015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5F4C15B-D616-40B7-B241-F9A71AE05A2B}" type="slidenum">
              <a:rPr lang="en-US"/>
              <a:pPr>
                <a:defRPr/>
              </a:pPr>
              <a:t>‹#›</a:t>
            </a:fld>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FC38772-ADEA-4D3F-8D1C-A1679714C839}" type="datetimeFigureOut">
              <a:rPr lang="en-US"/>
              <a:pPr>
                <a:defRPr/>
              </a:pPr>
              <a:t>2/20/2015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D4DEB93-2F8D-462F-BC76-D03664F70558}" type="slidenum">
              <a:rPr lang="en-US"/>
              <a:pPr>
                <a:defRPr/>
              </a:pPr>
              <a:t>‹#›</a:t>
            </a:fld>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FC38772-ADEA-4D3F-8D1C-A1679714C839}" type="datetimeFigureOut">
              <a:rPr lang="en-US"/>
              <a:pPr>
                <a:defRPr/>
              </a:pPr>
              <a:t>2/20/2015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2198BF3-F100-4F03-9CB4-1145B691AD25}" type="slidenum">
              <a:rPr lang="en-US"/>
              <a:pPr>
                <a:defRPr/>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FC38772-ADEA-4D3F-8D1C-A1679714C839}" type="datetimeFigureOut">
              <a:rPr lang="en-US"/>
              <a:pPr>
                <a:defRPr/>
              </a:pPr>
              <a:t>2/20/2015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390F59A-EEF3-45A2-A18A-3FB90742B5E9}" type="slidenum">
              <a:rPr lang="en-US"/>
              <a:pPr>
                <a:defRPr/>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FC38772-ADEA-4D3F-8D1C-A1679714C839}" type="datetimeFigureOut">
              <a:rPr lang="en-US"/>
              <a:pPr>
                <a:defRPr/>
              </a:pPr>
              <a:t>2/20/2015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7AE8E21-38DB-4913-9C2D-B09AEE817489}" type="slidenum">
              <a:rPr lang="en-US"/>
              <a:pPr>
                <a:defRPr/>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FC38772-ADEA-4D3F-8D1C-A1679714C839}" type="datetimeFigureOut">
              <a:rPr lang="en-US"/>
              <a:pPr>
                <a:defRPr/>
              </a:pPr>
              <a:t>2/20/2015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9200524-3F93-4C82-A3F2-0F8AF8814C41}" type="slidenum">
              <a:rPr lang="en-US"/>
              <a:pPr>
                <a:defRPr/>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FC38772-ADEA-4D3F-8D1C-A1679714C839}" type="datetimeFigureOut">
              <a:rPr lang="en-US"/>
              <a:pPr>
                <a:defRPr/>
              </a:pPr>
              <a:t>2/20/2015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E491FBA-ADBB-46A0-846D-F52E47C25808}" type="slidenum">
              <a:rPr lang="en-US"/>
              <a:pPr>
                <a:defRPr/>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FC38772-ADEA-4D3F-8D1C-A1679714C839}" type="datetimeFigureOut">
              <a:rPr lang="en-US"/>
              <a:pPr>
                <a:defRPr/>
              </a:pPr>
              <a:t>2/20/2015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A6FEA94-2149-4BEB-93F5-01CC95274104}" type="slidenum">
              <a:rPr lang="en-US"/>
              <a:pPr>
                <a:defRPr/>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FC38772-ADEA-4D3F-8D1C-A1679714C839}" type="datetimeFigureOut">
              <a:rPr lang="en-US"/>
              <a:pPr>
                <a:defRPr/>
              </a:pPr>
              <a:t>2/20/2015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D840C72-C5A4-479F-A57B-089B06A6D68E}" type="slidenum">
              <a:rPr lang="en-US"/>
              <a:pPr>
                <a:defRPr/>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FC38772-ADEA-4D3F-8D1C-A1679714C839}" type="datetimeFigureOut">
              <a:rPr lang="en-US"/>
              <a:pPr>
                <a:defRPr/>
              </a:pPr>
              <a:t>2/20/2015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35C9B11-94ED-4A98-9F23-DF4D5901E70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5ACD5704-7652-4E70-8C9E-D659E2D3B684}" type="slidenum">
              <a:rPr lang="de-DE"/>
              <a:pPr>
                <a:defRPr/>
              </a:pPr>
              <a:t>‹#›</a:t>
            </a:fld>
            <a:endParaRPr lang="de-DE"/>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FC38772-ADEA-4D3F-8D1C-A1679714C839}" type="datetimeFigureOut">
              <a:rPr lang="en-US"/>
              <a:pPr>
                <a:defRPr/>
              </a:pPr>
              <a:t>2/20/2015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7FE8A32-5C1E-42A4-9997-B3E7D14573D3}" type="slidenum">
              <a:rPr lang="en-US"/>
              <a:pPr>
                <a:defRPr/>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fontAlgn="base">
              <a:spcBef>
                <a:spcPct val="0"/>
              </a:spcBef>
              <a:spcAft>
                <a:spcPct val="0"/>
              </a:spcAft>
              <a:defRPr>
                <a:latin typeface="Arial" pitchFamily="34" charset="0"/>
                <a:cs typeface="Arial" pitchFamily="34" charset="0"/>
              </a:defRPr>
            </a:lvl1pPr>
          </a:lstStyle>
          <a:p>
            <a:pPr>
              <a:defRPr/>
            </a:pPr>
            <a:fld id="{675CBDAF-C119-4165-858C-4F2BCD8632B8}" type="slidenum">
              <a:rPr lang="en-US"/>
              <a:pPr>
                <a:defRPr/>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fontAlgn="base">
              <a:spcBef>
                <a:spcPct val="0"/>
              </a:spcBef>
              <a:spcAft>
                <a:spcPct val="0"/>
              </a:spcAft>
              <a:defRPr>
                <a:latin typeface="Arial" pitchFamily="34" charset="0"/>
                <a:cs typeface="Arial" pitchFamily="34" charset="0"/>
              </a:defRPr>
            </a:lvl1pPr>
          </a:lstStyle>
          <a:p>
            <a:pPr>
              <a:defRPr/>
            </a:pPr>
            <a:fld id="{BF0490D7-20EC-42DF-A054-E6EC45ADD7D1}" type="slidenum">
              <a:rPr lang="en-US"/>
              <a:pPr>
                <a:defRPr/>
              </a:pPr>
              <a:t>‹#›</a:t>
            </a:fld>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fontAlgn="base">
              <a:spcBef>
                <a:spcPct val="0"/>
              </a:spcBef>
              <a:spcAft>
                <a:spcPct val="0"/>
              </a:spcAft>
              <a:defRPr>
                <a:latin typeface="Arial" pitchFamily="34" charset="0"/>
                <a:cs typeface="Arial" pitchFamily="34" charset="0"/>
              </a:defRPr>
            </a:lvl1pPr>
          </a:lstStyle>
          <a:p>
            <a:pPr>
              <a:defRPr/>
            </a:pPr>
            <a:fld id="{B09BB83E-5438-4F4C-A689-41D097335D5B}" type="slidenum">
              <a:rPr lang="en-US"/>
              <a:pPr>
                <a:defRPr/>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5795963"/>
            <a:ext cx="8985250" cy="1062037"/>
          </a:xfrm>
          <a:prstGeom prst="rect">
            <a:avLst/>
          </a:prstGeom>
          <a:solidFill>
            <a:srgbClr val="8EC02F"/>
          </a:solidFill>
          <a:ln>
            <a:noFill/>
          </a:ln>
          <a:extLst>
            <a:ext uri="{91240B29-F687-4F45-9708-019B960494DF}"/>
          </a:extLst>
        </p:spPr>
        <p:txBody>
          <a:bodyPr wrap="none" lIns="89267" tIns="44633" rIns="89267" bIns="44633" anchor="ctr"/>
          <a:lstStyle>
            <a:lvl1pPr>
              <a:defRPr kumimoji="1" sz="2400">
                <a:solidFill>
                  <a:schemeClr val="tx1"/>
                </a:solidFill>
                <a:latin typeface="Calibri" panose="020F0502020204030204" pitchFamily="34" charset="0"/>
                <a:ea typeface="PMingLiU" panose="02020500000000000000" pitchFamily="18" charset="-120"/>
              </a:defRPr>
            </a:lvl1pPr>
            <a:lvl2pPr marL="742950" indent="-285750">
              <a:defRPr kumimoji="1" sz="2400">
                <a:solidFill>
                  <a:schemeClr val="tx1"/>
                </a:solidFill>
                <a:latin typeface="Calibri" panose="020F0502020204030204" pitchFamily="34" charset="0"/>
                <a:ea typeface="PMingLiU" panose="02020500000000000000" pitchFamily="18" charset="-120"/>
              </a:defRPr>
            </a:lvl2pPr>
            <a:lvl3pPr marL="1143000" indent="-228600">
              <a:defRPr kumimoji="1" sz="2400">
                <a:solidFill>
                  <a:schemeClr val="tx1"/>
                </a:solidFill>
                <a:latin typeface="Calibri" panose="020F0502020204030204" pitchFamily="34" charset="0"/>
                <a:ea typeface="PMingLiU" panose="02020500000000000000" pitchFamily="18" charset="-120"/>
              </a:defRPr>
            </a:lvl3pPr>
            <a:lvl4pPr marL="1600200" indent="-228600">
              <a:defRPr kumimoji="1" sz="2400">
                <a:solidFill>
                  <a:schemeClr val="tx1"/>
                </a:solidFill>
                <a:latin typeface="Calibri" panose="020F0502020204030204" pitchFamily="34" charset="0"/>
                <a:ea typeface="PMingLiU" panose="02020500000000000000" pitchFamily="18" charset="-120"/>
              </a:defRPr>
            </a:lvl4pPr>
            <a:lvl5pPr marL="2057400" indent="-228600">
              <a:defRPr kumimoji="1" sz="2400">
                <a:solidFill>
                  <a:schemeClr val="tx1"/>
                </a:solidFill>
                <a:latin typeface="Calibri" panose="020F0502020204030204" pitchFamily="34" charset="0"/>
                <a:ea typeface="PMingLiU" panose="02020500000000000000" pitchFamily="18" charset="-120"/>
              </a:defRPr>
            </a:lvl5pPr>
            <a:lvl6pPr marL="2514600" indent="-228600" defTabSz="458788" eaLnBrk="0" fontAlgn="base" hangingPunct="0">
              <a:spcBef>
                <a:spcPct val="0"/>
              </a:spcBef>
              <a:spcAft>
                <a:spcPct val="0"/>
              </a:spcAft>
              <a:defRPr kumimoji="1" sz="2400">
                <a:solidFill>
                  <a:schemeClr val="tx1"/>
                </a:solidFill>
                <a:latin typeface="Calibri" panose="020F0502020204030204" pitchFamily="34" charset="0"/>
                <a:ea typeface="PMingLiU" panose="02020500000000000000" pitchFamily="18" charset="-120"/>
              </a:defRPr>
            </a:lvl6pPr>
            <a:lvl7pPr marL="2971800" indent="-228600" defTabSz="458788" eaLnBrk="0" fontAlgn="base" hangingPunct="0">
              <a:spcBef>
                <a:spcPct val="0"/>
              </a:spcBef>
              <a:spcAft>
                <a:spcPct val="0"/>
              </a:spcAft>
              <a:defRPr kumimoji="1" sz="2400">
                <a:solidFill>
                  <a:schemeClr val="tx1"/>
                </a:solidFill>
                <a:latin typeface="Calibri" panose="020F0502020204030204" pitchFamily="34" charset="0"/>
                <a:ea typeface="PMingLiU" panose="02020500000000000000" pitchFamily="18" charset="-120"/>
              </a:defRPr>
            </a:lvl7pPr>
            <a:lvl8pPr marL="3429000" indent="-228600" defTabSz="458788" eaLnBrk="0" fontAlgn="base" hangingPunct="0">
              <a:spcBef>
                <a:spcPct val="0"/>
              </a:spcBef>
              <a:spcAft>
                <a:spcPct val="0"/>
              </a:spcAft>
              <a:defRPr kumimoji="1" sz="2400">
                <a:solidFill>
                  <a:schemeClr val="tx1"/>
                </a:solidFill>
                <a:latin typeface="Calibri" panose="020F0502020204030204" pitchFamily="34" charset="0"/>
                <a:ea typeface="PMingLiU" panose="02020500000000000000" pitchFamily="18" charset="-120"/>
              </a:defRPr>
            </a:lvl8pPr>
            <a:lvl9pPr marL="3886200" indent="-228600" defTabSz="458788" eaLnBrk="0" fontAlgn="base" hangingPunct="0">
              <a:spcBef>
                <a:spcPct val="0"/>
              </a:spcBef>
              <a:spcAft>
                <a:spcPct val="0"/>
              </a:spcAft>
              <a:defRPr kumimoji="1" sz="2400">
                <a:solidFill>
                  <a:schemeClr val="tx1"/>
                </a:solidFill>
                <a:latin typeface="Calibri" panose="020F0502020204030204" pitchFamily="34" charset="0"/>
                <a:ea typeface="PMingLiU" panose="02020500000000000000" pitchFamily="18" charset="-120"/>
              </a:defRPr>
            </a:lvl9pPr>
          </a:lstStyle>
          <a:p>
            <a:pPr defTabSz="458788">
              <a:defRPr/>
            </a:pPr>
            <a:endParaRPr kumimoji="0" lang="en-US" altLang="en-US" sz="1800" smtClean="0">
              <a:solidFill>
                <a:prstClr val="black"/>
              </a:solidFill>
              <a:cs typeface="+mn-cs"/>
            </a:endParaRPr>
          </a:p>
        </p:txBody>
      </p:sp>
      <p:pic>
        <p:nvPicPr>
          <p:cNvPr id="5" name="Picture 9" descr="DSC_0578a.jpg"/>
          <p:cNvPicPr>
            <a:picLocks noChangeAspect="1"/>
          </p:cNvPicPr>
          <p:nvPr userDrawn="1"/>
        </p:nvPicPr>
        <p:blipFill>
          <a:blip r:embed="rId2" cstate="print"/>
          <a:srcRect r="24" b="3914"/>
          <a:stretch>
            <a:fillRect/>
          </a:stretch>
        </p:blipFill>
        <p:spPr bwMode="auto">
          <a:xfrm>
            <a:off x="0" y="25400"/>
            <a:ext cx="9144000" cy="5816600"/>
          </a:xfrm>
          <a:prstGeom prst="rect">
            <a:avLst/>
          </a:prstGeom>
          <a:noFill/>
          <a:ln w="9525">
            <a:noFill/>
            <a:miter lim="800000"/>
            <a:headEnd/>
            <a:tailEnd/>
          </a:ln>
        </p:spPr>
      </p:pic>
      <p:pic>
        <p:nvPicPr>
          <p:cNvPr id="6" name="Picture 10" descr="DSC_2547.jpg"/>
          <p:cNvPicPr>
            <a:picLocks noChangeAspect="1"/>
          </p:cNvPicPr>
          <p:nvPr userDrawn="1"/>
        </p:nvPicPr>
        <p:blipFill>
          <a:blip r:embed="rId3" cstate="print"/>
          <a:srcRect r="98"/>
          <a:stretch>
            <a:fillRect/>
          </a:stretch>
        </p:blipFill>
        <p:spPr bwMode="auto">
          <a:xfrm>
            <a:off x="8105775" y="0"/>
            <a:ext cx="1038225" cy="6858000"/>
          </a:xfrm>
          <a:prstGeom prst="rect">
            <a:avLst/>
          </a:prstGeom>
          <a:noFill/>
          <a:ln w="9525">
            <a:noFill/>
            <a:miter lim="800000"/>
            <a:headEnd/>
            <a:tailEnd/>
          </a:ln>
        </p:spPr>
      </p:pic>
      <p:pic>
        <p:nvPicPr>
          <p:cNvPr id="7" name="Picture 11" descr="veg logo.jpg"/>
          <p:cNvPicPr>
            <a:picLocks noChangeAspect="1"/>
          </p:cNvPicPr>
          <p:nvPr userDrawn="1"/>
        </p:nvPicPr>
        <p:blipFill>
          <a:blip r:embed="rId4" cstate="print"/>
          <a:srcRect/>
          <a:stretch>
            <a:fillRect/>
          </a:stretch>
        </p:blipFill>
        <p:spPr bwMode="auto">
          <a:xfrm>
            <a:off x="0" y="5842000"/>
            <a:ext cx="1041400" cy="1016000"/>
          </a:xfrm>
          <a:prstGeom prst="rect">
            <a:avLst/>
          </a:prstGeom>
          <a:noFill/>
          <a:ln w="9525">
            <a:noFill/>
            <a:miter lim="800000"/>
            <a:headEnd/>
            <a:tailEnd/>
          </a:ln>
        </p:spPr>
      </p:pic>
      <p:pic>
        <p:nvPicPr>
          <p:cNvPr id="8" name="Picture 4" descr="40th anniversary logo-without tagline.gif"/>
          <p:cNvPicPr>
            <a:picLocks noChangeAspect="1"/>
          </p:cNvPicPr>
          <p:nvPr userDrawn="1"/>
        </p:nvPicPr>
        <p:blipFill>
          <a:blip r:embed="rId5" cstate="print"/>
          <a:srcRect/>
          <a:stretch>
            <a:fillRect/>
          </a:stretch>
        </p:blipFill>
        <p:spPr bwMode="auto">
          <a:xfrm>
            <a:off x="5700713" y="6053138"/>
            <a:ext cx="2262187" cy="698500"/>
          </a:xfrm>
          <a:prstGeom prst="rect">
            <a:avLst/>
          </a:prstGeom>
          <a:noFill/>
          <a:ln w="9525">
            <a:noFill/>
            <a:miter lim="800000"/>
            <a:headEnd/>
            <a:tailEnd/>
          </a:ln>
        </p:spPr>
      </p:pic>
      <p:sp>
        <p:nvSpPr>
          <p:cNvPr id="9" name="Slide Number Placeholder 5"/>
          <p:cNvSpPr txBox="1">
            <a:spLocks/>
          </p:cNvSpPr>
          <p:nvPr userDrawn="1"/>
        </p:nvSpPr>
        <p:spPr>
          <a:xfrm>
            <a:off x="1208088" y="6475413"/>
            <a:ext cx="2133600" cy="365125"/>
          </a:xfrm>
          <a:prstGeom prst="rect">
            <a:avLst/>
          </a:prstGeom>
        </p:spPr>
        <p:txBody>
          <a:bodyPr lIns="56684" tIns="28342" rIns="56684" bIns="28342"/>
          <a:lstStyle>
            <a:defPPr>
              <a:defRPr lang="zh-TW"/>
            </a:defPPr>
            <a:lvl1pPr algn="l" defTabSz="458788" rtl="0" eaLnBrk="1" fontAlgn="base" hangingPunct="1">
              <a:spcBef>
                <a:spcPct val="0"/>
              </a:spcBef>
              <a:spcAft>
                <a:spcPct val="0"/>
              </a:spcAft>
              <a:defRPr kumimoji="1" sz="1400" kern="1200" smtClean="0">
                <a:solidFill>
                  <a:srgbClr val="044314"/>
                </a:solidFill>
                <a:latin typeface="Trebuchet MS" panose="020B0603020202020204" pitchFamily="34" charset="0"/>
                <a:ea typeface="PMingLiU" panose="02020500000000000000" pitchFamily="18" charset="-120"/>
                <a:cs typeface="+mn-cs"/>
              </a:defRPr>
            </a:lvl1pPr>
            <a:lvl2pPr marL="458788" indent="-1588" algn="l" defTabSz="458788" rtl="0" eaLnBrk="0" fontAlgn="base" hangingPunct="0">
              <a:spcBef>
                <a:spcPct val="0"/>
              </a:spcBef>
              <a:spcAft>
                <a:spcPct val="0"/>
              </a:spcAft>
              <a:defRPr kumimoji="1" kern="1200">
                <a:solidFill>
                  <a:schemeClr val="tx1"/>
                </a:solidFill>
                <a:latin typeface="Calibri" panose="020F0502020204030204" pitchFamily="34" charset="0"/>
                <a:ea typeface="PMingLiU" panose="02020500000000000000" pitchFamily="18" charset="-120"/>
                <a:cs typeface="+mn-cs"/>
              </a:defRPr>
            </a:lvl2pPr>
            <a:lvl3pPr marL="917575" indent="-3175" algn="l" defTabSz="458788" rtl="0" eaLnBrk="0" fontAlgn="base" hangingPunct="0">
              <a:spcBef>
                <a:spcPct val="0"/>
              </a:spcBef>
              <a:spcAft>
                <a:spcPct val="0"/>
              </a:spcAft>
              <a:defRPr kumimoji="1" kern="1200">
                <a:solidFill>
                  <a:schemeClr val="tx1"/>
                </a:solidFill>
                <a:latin typeface="Calibri" panose="020F0502020204030204" pitchFamily="34" charset="0"/>
                <a:ea typeface="PMingLiU" panose="02020500000000000000" pitchFamily="18" charset="-120"/>
                <a:cs typeface="+mn-cs"/>
              </a:defRPr>
            </a:lvl3pPr>
            <a:lvl4pPr marL="1376363" indent="-4763" algn="l" defTabSz="458788" rtl="0" eaLnBrk="0" fontAlgn="base" hangingPunct="0">
              <a:spcBef>
                <a:spcPct val="0"/>
              </a:spcBef>
              <a:spcAft>
                <a:spcPct val="0"/>
              </a:spcAft>
              <a:defRPr kumimoji="1" kern="1200">
                <a:solidFill>
                  <a:schemeClr val="tx1"/>
                </a:solidFill>
                <a:latin typeface="Calibri" panose="020F0502020204030204" pitchFamily="34" charset="0"/>
                <a:ea typeface="PMingLiU" panose="02020500000000000000" pitchFamily="18" charset="-120"/>
                <a:cs typeface="+mn-cs"/>
              </a:defRPr>
            </a:lvl4pPr>
            <a:lvl5pPr marL="1835150" indent="-6350" algn="l" defTabSz="458788" rtl="0" eaLnBrk="0" fontAlgn="base" hangingPunct="0">
              <a:spcBef>
                <a:spcPct val="0"/>
              </a:spcBef>
              <a:spcAft>
                <a:spcPct val="0"/>
              </a:spcAft>
              <a:defRPr kumimoji="1" kern="1200">
                <a:solidFill>
                  <a:schemeClr val="tx1"/>
                </a:solidFill>
                <a:latin typeface="Calibri" panose="020F0502020204030204" pitchFamily="34" charset="0"/>
                <a:ea typeface="PMingLiU" panose="02020500000000000000" pitchFamily="18" charset="-120"/>
                <a:cs typeface="+mn-cs"/>
              </a:defRPr>
            </a:lvl5pPr>
            <a:lvl6pPr marL="2286000" algn="l" defTabSz="914400" rtl="0" eaLnBrk="1" latinLnBrk="0" hangingPunct="1">
              <a:defRPr kumimoji="1" kern="1200">
                <a:solidFill>
                  <a:schemeClr val="tx1"/>
                </a:solidFill>
                <a:latin typeface="Calibri" panose="020F0502020204030204" pitchFamily="34" charset="0"/>
                <a:ea typeface="PMingLiU" panose="02020500000000000000" pitchFamily="18" charset="-120"/>
                <a:cs typeface="+mn-cs"/>
              </a:defRPr>
            </a:lvl6pPr>
            <a:lvl7pPr marL="2743200" algn="l" defTabSz="914400" rtl="0" eaLnBrk="1" latinLnBrk="0" hangingPunct="1">
              <a:defRPr kumimoji="1" kern="1200">
                <a:solidFill>
                  <a:schemeClr val="tx1"/>
                </a:solidFill>
                <a:latin typeface="Calibri" panose="020F0502020204030204" pitchFamily="34" charset="0"/>
                <a:ea typeface="PMingLiU" panose="02020500000000000000" pitchFamily="18" charset="-120"/>
                <a:cs typeface="+mn-cs"/>
              </a:defRPr>
            </a:lvl7pPr>
            <a:lvl8pPr marL="3200400" algn="l" defTabSz="914400" rtl="0" eaLnBrk="1" latinLnBrk="0" hangingPunct="1">
              <a:defRPr kumimoji="1" kern="1200">
                <a:solidFill>
                  <a:schemeClr val="tx1"/>
                </a:solidFill>
                <a:latin typeface="Calibri" panose="020F0502020204030204" pitchFamily="34" charset="0"/>
                <a:ea typeface="PMingLiU" panose="02020500000000000000" pitchFamily="18" charset="-120"/>
                <a:cs typeface="+mn-cs"/>
              </a:defRPr>
            </a:lvl8pPr>
            <a:lvl9pPr marL="3657600" algn="l" defTabSz="914400" rtl="0" eaLnBrk="1" latinLnBrk="0" hangingPunct="1">
              <a:defRPr kumimoji="1" kern="1200">
                <a:solidFill>
                  <a:schemeClr val="tx1"/>
                </a:solidFill>
                <a:latin typeface="Calibri" panose="020F0502020204030204" pitchFamily="34" charset="0"/>
                <a:ea typeface="PMingLiU" panose="02020500000000000000" pitchFamily="18" charset="-120"/>
                <a:cs typeface="+mn-cs"/>
              </a:defRPr>
            </a:lvl9pPr>
          </a:lstStyle>
          <a:p>
            <a:pPr>
              <a:defRPr/>
            </a:pPr>
            <a:r>
              <a:rPr lang="zh-TW" altLang="en-US" dirty="0"/>
              <a:t>     </a:t>
            </a:r>
            <a:r>
              <a:rPr lang="en-US" altLang="zh-TW" dirty="0"/>
              <a:t>17 October 2013</a:t>
            </a:r>
            <a:endParaRPr lang="zh-TW" altLang="en-US" dirty="0"/>
          </a:p>
        </p:txBody>
      </p:sp>
      <p:sp>
        <p:nvSpPr>
          <p:cNvPr id="2" name="Title 1"/>
          <p:cNvSpPr>
            <a:spLocks noGrp="1"/>
          </p:cNvSpPr>
          <p:nvPr>
            <p:ph type="ctrTitle"/>
          </p:nvPr>
        </p:nvSpPr>
        <p:spPr>
          <a:xfrm>
            <a:off x="685800" y="829686"/>
            <a:ext cx="5324475" cy="2515942"/>
          </a:xfrm>
          <a:prstGeom prst="rect">
            <a:avLst/>
          </a:prstGeom>
        </p:spPr>
        <p:txBody>
          <a:bodyPr/>
          <a:lstStyle>
            <a:lvl1pPr>
              <a:defRPr sz="4000">
                <a:solidFill>
                  <a:srgbClr val="DD7202"/>
                </a:solidFill>
                <a:latin typeface="Trebuchet MS" panose="020B0603020202020204" pitchFamily="34" charset="0"/>
              </a:defRPr>
            </a:lvl1pPr>
          </a:lstStyle>
          <a:p>
            <a:r>
              <a:rPr lang="en-US" altLang="zh-TW" dirty="0" smtClean="0"/>
              <a:t>Click to edit Master title style</a:t>
            </a:r>
            <a:endParaRPr lang="zh-TW" altLang="en-US" dirty="0"/>
          </a:p>
        </p:txBody>
      </p:sp>
      <p:sp>
        <p:nvSpPr>
          <p:cNvPr id="3" name="Subtitle 2"/>
          <p:cNvSpPr>
            <a:spLocks noGrp="1"/>
          </p:cNvSpPr>
          <p:nvPr>
            <p:ph type="subTitle" idx="1"/>
          </p:nvPr>
        </p:nvSpPr>
        <p:spPr>
          <a:xfrm>
            <a:off x="685800" y="4784547"/>
            <a:ext cx="5324475" cy="777157"/>
          </a:xfrm>
          <a:prstGeom prst="rect">
            <a:avLst/>
          </a:prstGeom>
        </p:spPr>
        <p:txBody>
          <a:bodyPr/>
          <a:lstStyle>
            <a:lvl1pPr marL="0" indent="0" algn="l">
              <a:buNone/>
              <a:defRPr>
                <a:solidFill>
                  <a:schemeClr val="bg1"/>
                </a:solidFill>
                <a:latin typeface="Trebuchet MS" panose="020B0603020202020204" pitchFamily="34" charset="0"/>
              </a:defRPr>
            </a:lvl1pPr>
            <a:lvl2pPr marL="459091" indent="0" algn="ctr">
              <a:buNone/>
              <a:defRPr>
                <a:solidFill>
                  <a:schemeClr val="tx1">
                    <a:tint val="75000"/>
                  </a:schemeClr>
                </a:solidFill>
              </a:defRPr>
            </a:lvl2pPr>
            <a:lvl3pPr marL="918183" indent="0" algn="ctr">
              <a:buNone/>
              <a:defRPr>
                <a:solidFill>
                  <a:schemeClr val="tx1">
                    <a:tint val="75000"/>
                  </a:schemeClr>
                </a:solidFill>
              </a:defRPr>
            </a:lvl3pPr>
            <a:lvl4pPr marL="1377273" indent="0" algn="ctr">
              <a:buNone/>
              <a:defRPr>
                <a:solidFill>
                  <a:schemeClr val="tx1">
                    <a:tint val="75000"/>
                  </a:schemeClr>
                </a:solidFill>
              </a:defRPr>
            </a:lvl4pPr>
            <a:lvl5pPr marL="1836364" indent="0" algn="ctr">
              <a:buNone/>
              <a:defRPr>
                <a:solidFill>
                  <a:schemeClr val="tx1">
                    <a:tint val="75000"/>
                  </a:schemeClr>
                </a:solidFill>
              </a:defRPr>
            </a:lvl5pPr>
            <a:lvl6pPr marL="2295456" indent="0" algn="ctr">
              <a:buNone/>
              <a:defRPr>
                <a:solidFill>
                  <a:schemeClr val="tx1">
                    <a:tint val="75000"/>
                  </a:schemeClr>
                </a:solidFill>
              </a:defRPr>
            </a:lvl6pPr>
            <a:lvl7pPr marL="2754547" indent="0" algn="ctr">
              <a:buNone/>
              <a:defRPr>
                <a:solidFill>
                  <a:schemeClr val="tx1">
                    <a:tint val="75000"/>
                  </a:schemeClr>
                </a:solidFill>
              </a:defRPr>
            </a:lvl7pPr>
            <a:lvl8pPr marL="3213638" indent="0" algn="ctr">
              <a:buNone/>
              <a:defRPr>
                <a:solidFill>
                  <a:schemeClr val="tx1">
                    <a:tint val="75000"/>
                  </a:schemeClr>
                </a:solidFill>
              </a:defRPr>
            </a:lvl8pPr>
            <a:lvl9pPr marL="3672730" indent="0" algn="ctr">
              <a:buNone/>
              <a:defRPr>
                <a:solidFill>
                  <a:schemeClr val="tx1">
                    <a:tint val="75000"/>
                  </a:schemeClr>
                </a:solidFill>
              </a:defRPr>
            </a:lvl9pPr>
          </a:lstStyle>
          <a:p>
            <a:r>
              <a:rPr lang="en-US" altLang="zh-TW" dirty="0" smtClean="0"/>
              <a:t>Click to edit Master subtitle style</a:t>
            </a:r>
            <a:endParaRPr lang="zh-TW" altLang="en-US" dirty="0"/>
          </a:p>
        </p:txBody>
      </p:sp>
      <p:sp>
        <p:nvSpPr>
          <p:cNvPr id="10" name="Footer Placeholder 4"/>
          <p:cNvSpPr>
            <a:spLocks noGrp="1"/>
          </p:cNvSpPr>
          <p:nvPr>
            <p:ph type="ftr" sz="quarter" idx="10"/>
          </p:nvPr>
        </p:nvSpPr>
        <p:spPr>
          <a:xfrm>
            <a:off x="3114675" y="6356350"/>
            <a:ext cx="2895600" cy="365125"/>
          </a:xfrm>
        </p:spPr>
        <p:txBody>
          <a:bodyPr/>
          <a:lstStyle>
            <a:lvl1pPr>
              <a:defRPr kumimoji="0">
                <a:latin typeface="Arial" pitchFamily="34" charset="0"/>
              </a:defRPr>
            </a:lvl1pPr>
          </a:lstStyle>
          <a:p>
            <a:pPr>
              <a:defRPr/>
            </a:pPr>
            <a:endParaRPr lang="zh-TW" altLang="en-US"/>
          </a:p>
        </p:txBody>
      </p:sp>
    </p:spTree>
  </p:cSld>
  <p:clrMapOvr>
    <a:masterClrMapping/>
  </p:clrMapOvr>
  <p:transition>
    <p:split orient="vert"/>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14288" y="0"/>
            <a:ext cx="9144001" cy="6045200"/>
          </a:xfrm>
          <a:prstGeom prst="rect">
            <a:avLst/>
          </a:prstGeom>
          <a:solidFill>
            <a:srgbClr val="044314">
              <a:alpha val="50196"/>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8788" eaLnBrk="0" hangingPunct="0">
              <a:defRPr/>
            </a:pPr>
            <a:endParaRPr kumimoji="1" lang="en-US">
              <a:solidFill>
                <a:prstClr val="white"/>
              </a:solidFill>
            </a:endParaRPr>
          </a:p>
        </p:txBody>
      </p:sp>
      <p:sp>
        <p:nvSpPr>
          <p:cNvPr id="5" name="Slide Number Placeholder 5"/>
          <p:cNvSpPr txBox="1">
            <a:spLocks/>
          </p:cNvSpPr>
          <p:nvPr userDrawn="1"/>
        </p:nvSpPr>
        <p:spPr>
          <a:xfrm>
            <a:off x="841375" y="6538913"/>
            <a:ext cx="2133600" cy="365125"/>
          </a:xfrm>
          <a:prstGeom prst="rect">
            <a:avLst/>
          </a:prstGeom>
        </p:spPr>
        <p:txBody>
          <a:bodyPr lIns="56684" tIns="28342" rIns="56684" bIns="28342"/>
          <a:lstStyle>
            <a:defPPr>
              <a:defRPr lang="zh-TW"/>
            </a:defPPr>
            <a:lvl1pPr algn="l" defTabSz="458788" rtl="0" eaLnBrk="1" fontAlgn="base" hangingPunct="1">
              <a:spcBef>
                <a:spcPct val="0"/>
              </a:spcBef>
              <a:spcAft>
                <a:spcPct val="0"/>
              </a:spcAft>
              <a:defRPr kumimoji="1" sz="1400" kern="1200" smtClean="0">
                <a:solidFill>
                  <a:srgbClr val="044314"/>
                </a:solidFill>
                <a:latin typeface="Trebuchet MS" panose="020B0603020202020204" pitchFamily="34" charset="0"/>
                <a:ea typeface="PMingLiU" panose="02020500000000000000" pitchFamily="18" charset="-120"/>
                <a:cs typeface="+mn-cs"/>
              </a:defRPr>
            </a:lvl1pPr>
            <a:lvl2pPr marL="458788" indent="-1588" algn="l" defTabSz="458788" rtl="0" eaLnBrk="0" fontAlgn="base" hangingPunct="0">
              <a:spcBef>
                <a:spcPct val="0"/>
              </a:spcBef>
              <a:spcAft>
                <a:spcPct val="0"/>
              </a:spcAft>
              <a:defRPr kumimoji="1" kern="1200">
                <a:solidFill>
                  <a:schemeClr val="tx1"/>
                </a:solidFill>
                <a:latin typeface="Calibri" panose="020F0502020204030204" pitchFamily="34" charset="0"/>
                <a:ea typeface="PMingLiU" panose="02020500000000000000" pitchFamily="18" charset="-120"/>
                <a:cs typeface="+mn-cs"/>
              </a:defRPr>
            </a:lvl2pPr>
            <a:lvl3pPr marL="917575" indent="-3175" algn="l" defTabSz="458788" rtl="0" eaLnBrk="0" fontAlgn="base" hangingPunct="0">
              <a:spcBef>
                <a:spcPct val="0"/>
              </a:spcBef>
              <a:spcAft>
                <a:spcPct val="0"/>
              </a:spcAft>
              <a:defRPr kumimoji="1" kern="1200">
                <a:solidFill>
                  <a:schemeClr val="tx1"/>
                </a:solidFill>
                <a:latin typeface="Calibri" panose="020F0502020204030204" pitchFamily="34" charset="0"/>
                <a:ea typeface="PMingLiU" panose="02020500000000000000" pitchFamily="18" charset="-120"/>
                <a:cs typeface="+mn-cs"/>
              </a:defRPr>
            </a:lvl3pPr>
            <a:lvl4pPr marL="1376363" indent="-4763" algn="l" defTabSz="458788" rtl="0" eaLnBrk="0" fontAlgn="base" hangingPunct="0">
              <a:spcBef>
                <a:spcPct val="0"/>
              </a:spcBef>
              <a:spcAft>
                <a:spcPct val="0"/>
              </a:spcAft>
              <a:defRPr kumimoji="1" kern="1200">
                <a:solidFill>
                  <a:schemeClr val="tx1"/>
                </a:solidFill>
                <a:latin typeface="Calibri" panose="020F0502020204030204" pitchFamily="34" charset="0"/>
                <a:ea typeface="PMingLiU" panose="02020500000000000000" pitchFamily="18" charset="-120"/>
                <a:cs typeface="+mn-cs"/>
              </a:defRPr>
            </a:lvl4pPr>
            <a:lvl5pPr marL="1835150" indent="-6350" algn="l" defTabSz="458788" rtl="0" eaLnBrk="0" fontAlgn="base" hangingPunct="0">
              <a:spcBef>
                <a:spcPct val="0"/>
              </a:spcBef>
              <a:spcAft>
                <a:spcPct val="0"/>
              </a:spcAft>
              <a:defRPr kumimoji="1" kern="1200">
                <a:solidFill>
                  <a:schemeClr val="tx1"/>
                </a:solidFill>
                <a:latin typeface="Calibri" panose="020F0502020204030204" pitchFamily="34" charset="0"/>
                <a:ea typeface="PMingLiU" panose="02020500000000000000" pitchFamily="18" charset="-120"/>
                <a:cs typeface="+mn-cs"/>
              </a:defRPr>
            </a:lvl5pPr>
            <a:lvl6pPr marL="2286000" algn="l" defTabSz="914400" rtl="0" eaLnBrk="1" latinLnBrk="0" hangingPunct="1">
              <a:defRPr kumimoji="1" kern="1200">
                <a:solidFill>
                  <a:schemeClr val="tx1"/>
                </a:solidFill>
                <a:latin typeface="Calibri" panose="020F0502020204030204" pitchFamily="34" charset="0"/>
                <a:ea typeface="PMingLiU" panose="02020500000000000000" pitchFamily="18" charset="-120"/>
                <a:cs typeface="+mn-cs"/>
              </a:defRPr>
            </a:lvl6pPr>
            <a:lvl7pPr marL="2743200" algn="l" defTabSz="914400" rtl="0" eaLnBrk="1" latinLnBrk="0" hangingPunct="1">
              <a:defRPr kumimoji="1" kern="1200">
                <a:solidFill>
                  <a:schemeClr val="tx1"/>
                </a:solidFill>
                <a:latin typeface="Calibri" panose="020F0502020204030204" pitchFamily="34" charset="0"/>
                <a:ea typeface="PMingLiU" panose="02020500000000000000" pitchFamily="18" charset="-120"/>
                <a:cs typeface="+mn-cs"/>
              </a:defRPr>
            </a:lvl7pPr>
            <a:lvl8pPr marL="3200400" algn="l" defTabSz="914400" rtl="0" eaLnBrk="1" latinLnBrk="0" hangingPunct="1">
              <a:defRPr kumimoji="1" kern="1200">
                <a:solidFill>
                  <a:schemeClr val="tx1"/>
                </a:solidFill>
                <a:latin typeface="Calibri" panose="020F0502020204030204" pitchFamily="34" charset="0"/>
                <a:ea typeface="PMingLiU" panose="02020500000000000000" pitchFamily="18" charset="-120"/>
                <a:cs typeface="+mn-cs"/>
              </a:defRPr>
            </a:lvl8pPr>
            <a:lvl9pPr marL="3657600" algn="l" defTabSz="914400" rtl="0" eaLnBrk="1" latinLnBrk="0" hangingPunct="1">
              <a:defRPr kumimoji="1" kern="1200">
                <a:solidFill>
                  <a:schemeClr val="tx1"/>
                </a:solidFill>
                <a:latin typeface="Calibri" panose="020F0502020204030204" pitchFamily="34" charset="0"/>
                <a:ea typeface="PMingLiU" panose="02020500000000000000" pitchFamily="18" charset="-120"/>
                <a:cs typeface="+mn-cs"/>
              </a:defRPr>
            </a:lvl9pPr>
          </a:lstStyle>
          <a:p>
            <a:pPr>
              <a:defRPr/>
            </a:pPr>
            <a:r>
              <a:rPr lang="zh-TW" altLang="en-US" dirty="0">
                <a:solidFill>
                  <a:srgbClr val="537924"/>
                </a:solidFill>
              </a:rPr>
              <a:t>  </a:t>
            </a:r>
            <a:fld id="{5915D291-2926-4B57-AEDB-CAA2D1AD7412}" type="slidenum">
              <a:rPr lang="zh-TW" altLang="en-US">
                <a:solidFill>
                  <a:srgbClr val="537924"/>
                </a:solidFill>
              </a:rPr>
              <a:pPr>
                <a:defRPr/>
              </a:pPr>
              <a:t>‹#›</a:t>
            </a:fld>
            <a:endParaRPr lang="zh-TW" altLang="en-US" dirty="0">
              <a:solidFill>
                <a:srgbClr val="537924"/>
              </a:solidFill>
            </a:endParaRPr>
          </a:p>
        </p:txBody>
      </p:sp>
      <p:sp>
        <p:nvSpPr>
          <p:cNvPr id="2" name="Title 1"/>
          <p:cNvSpPr>
            <a:spLocks noGrp="1"/>
          </p:cNvSpPr>
          <p:nvPr>
            <p:ph type="title"/>
          </p:nvPr>
        </p:nvSpPr>
        <p:spPr>
          <a:xfrm>
            <a:off x="457200" y="233569"/>
            <a:ext cx="6620164" cy="1207956"/>
          </a:xfrm>
          <a:prstGeom prst="rect">
            <a:avLst/>
          </a:prstGeom>
        </p:spPr>
        <p:txBody>
          <a:bodyPr tIns="0"/>
          <a:lstStyle>
            <a:lvl1pPr>
              <a:defRPr sz="2800">
                <a:solidFill>
                  <a:srgbClr val="8EC02F"/>
                </a:solidFill>
                <a:latin typeface="Trebuchet MS" panose="020B0603020202020204" pitchFamily="34" charset="0"/>
              </a:defRPr>
            </a:lvl1pPr>
          </a:lstStyle>
          <a:p>
            <a:r>
              <a:rPr lang="en-US" altLang="zh-TW" dirty="0" smtClean="0"/>
              <a:t>Click to edit Master title style</a:t>
            </a:r>
            <a:endParaRPr lang="zh-TW" altLang="en-US" dirty="0"/>
          </a:p>
        </p:txBody>
      </p:sp>
      <p:sp>
        <p:nvSpPr>
          <p:cNvPr id="7" name="Text Placeholder 2"/>
          <p:cNvSpPr>
            <a:spLocks noGrp="1"/>
          </p:cNvSpPr>
          <p:nvPr>
            <p:ph idx="1"/>
          </p:nvPr>
        </p:nvSpPr>
        <p:spPr bwMode="auto">
          <a:xfrm>
            <a:off x="457200" y="1559862"/>
            <a:ext cx="7836755" cy="3992626"/>
          </a:xfrm>
          <a:prstGeom prst="rect">
            <a:avLst/>
          </a:prstGeom>
          <a:noFill/>
          <a:ln>
            <a:noFill/>
          </a:ln>
          <a:extLst/>
        </p:spPr>
        <p:txBody>
          <a:bodyPr/>
          <a:lstStyle>
            <a:lvl1pPr marL="0" indent="0">
              <a:buNone/>
              <a:defRPr sz="2400">
                <a:solidFill>
                  <a:srgbClr val="DD7202"/>
                </a:solidFill>
                <a:latin typeface="Trebuchet MS" panose="020B0603020202020204" pitchFamily="34" charset="0"/>
              </a:defRPr>
            </a:lvl1pPr>
            <a:lvl2pPr marL="801688" indent="-342900">
              <a:buFont typeface="Arial" panose="020B0604020202020204" pitchFamily="34" charset="0"/>
              <a:buChar char="•"/>
              <a:defRPr sz="2000">
                <a:solidFill>
                  <a:srgbClr val="DD7202"/>
                </a:solidFill>
                <a:latin typeface="Trebuchet MS" panose="020B0603020202020204" pitchFamily="34" charset="0"/>
              </a:defRPr>
            </a:lvl2pPr>
            <a:lvl3pPr marL="917575" indent="0">
              <a:buFontTx/>
              <a:buNone/>
              <a:defRPr sz="1800">
                <a:solidFill>
                  <a:srgbClr val="DD7202"/>
                </a:solidFill>
                <a:latin typeface="Trebuchet MS" panose="020B0603020202020204" pitchFamily="34" charset="0"/>
              </a:defRPr>
            </a:lvl3pPr>
            <a:lvl4pPr marL="1377950" indent="0">
              <a:buNone/>
              <a:defRPr>
                <a:solidFill>
                  <a:srgbClr val="DD7202"/>
                </a:solidFill>
                <a:latin typeface="Trebuchet MS" panose="020B0603020202020204" pitchFamily="34" charset="0"/>
              </a:defRPr>
            </a:lvl4pPr>
            <a:lvl5pPr marL="1835150" indent="0">
              <a:buNone/>
              <a:defRPr>
                <a:solidFill>
                  <a:srgbClr val="DD7202"/>
                </a:solidFill>
                <a:latin typeface="Trebuchet MS" panose="020B0603020202020204" pitchFamily="34" charset="0"/>
              </a:defRPr>
            </a:lvl5pPr>
          </a:lstStyle>
          <a:p>
            <a:pPr lvl="0"/>
            <a:r>
              <a:rPr lang="en-US" altLang="zh-TW" dirty="0" smtClean="0"/>
              <a:t>Click to edit Master text styles</a:t>
            </a:r>
          </a:p>
          <a:p>
            <a:pPr lvl="1"/>
            <a:r>
              <a:rPr lang="en-US" altLang="zh-TW" dirty="0" smtClean="0"/>
              <a:t>Second level</a:t>
            </a:r>
          </a:p>
          <a:p>
            <a:pPr lvl="2"/>
            <a:r>
              <a:rPr lang="en-US" altLang="zh-TW" dirty="0" smtClean="0"/>
              <a:t>Third level</a:t>
            </a:r>
          </a:p>
        </p:txBody>
      </p:sp>
      <p:sp>
        <p:nvSpPr>
          <p:cNvPr id="6" name="Footer Placeholder 4"/>
          <p:cNvSpPr>
            <a:spLocks noGrp="1"/>
          </p:cNvSpPr>
          <p:nvPr>
            <p:ph type="ftr" sz="quarter" idx="10"/>
          </p:nvPr>
        </p:nvSpPr>
        <p:spPr>
          <a:xfrm>
            <a:off x="3114675" y="6356350"/>
            <a:ext cx="2895600" cy="365125"/>
          </a:xfrm>
        </p:spPr>
        <p:txBody>
          <a:bodyPr/>
          <a:lstStyle>
            <a:lvl1pPr>
              <a:defRPr kumimoji="0">
                <a:solidFill>
                  <a:srgbClr val="DD7202"/>
                </a:solidFill>
                <a:latin typeface="Trebuchet MS" panose="020B0603020202020204" pitchFamily="34" charset="0"/>
              </a:defRPr>
            </a:lvl1pPr>
          </a:lstStyle>
          <a:p>
            <a:pPr>
              <a:defRPr/>
            </a:pPr>
            <a:r>
              <a:rPr lang="en-US" altLang="zh-TW"/>
              <a:t>Xxx </a:t>
            </a:r>
            <a:fld id="{5A19B14A-FEB5-43F8-95BD-678CEB3F4703}" type="slidenum">
              <a:rPr lang="zh-TW" altLang="en-US"/>
              <a:pPr>
                <a:defRPr/>
              </a:pPr>
              <a:t>‹#›</a:t>
            </a:fld>
            <a:r>
              <a:rPr lang="zh-TW" altLang="en-US"/>
              <a:t> </a:t>
            </a:r>
            <a:r>
              <a:rPr lang="en-US" altLang="zh-TW"/>
              <a:t>xxx</a:t>
            </a:r>
            <a:endParaRPr lang="zh-TW" altLang="en-US" dirty="0"/>
          </a:p>
        </p:txBody>
      </p:sp>
    </p:spTree>
  </p:cSld>
  <p:clrMapOvr>
    <a:masterClrMapping/>
  </p:clrMapOvr>
  <p:transition>
    <p:split orient="vert"/>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846941E-DFEC-4054-85B5-431D60DD09AB}" type="slidenum">
              <a:rPr lang="en-US" altLang="zh-TW"/>
              <a:pPr>
                <a:defRPr/>
              </a:pPr>
              <a:t>‹#›</a:t>
            </a:fld>
            <a:endParaRPr lang="en-US" altLang="zh-TW"/>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EB61B24-958C-44E3-A194-267A6EA4AA47}" type="slidenum">
              <a:rPr lang="en-US" altLang="zh-TW"/>
              <a:pPr>
                <a:defRPr/>
              </a:pPr>
              <a:t>‹#›</a:t>
            </a:fld>
            <a:endParaRPr lang="en-US" altLang="zh-TW"/>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8245FD1-B611-4A23-B280-D3B6FBDE25B3}" type="slidenum">
              <a:rPr lang="en-US" altLang="zh-TW"/>
              <a:pPr>
                <a:defRPr/>
              </a:pPr>
              <a:t>‹#›</a:t>
            </a:fld>
            <a:endParaRPr lang="en-US" altLang="zh-TW"/>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9E1D245-E402-4BC3-AF54-2CEA68A23319}" type="slidenum">
              <a:rPr lang="en-US" altLang="zh-TW"/>
              <a:pPr>
                <a:defRPr/>
              </a:pPr>
              <a:t>‹#›</a:t>
            </a:fld>
            <a:endParaRPr lang="en-US" altLang="zh-TW"/>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0139BBF7-A5DA-488F-8FFF-92902E27E274}" type="slidenum">
              <a:rPr lang="de-DE"/>
              <a:pPr>
                <a:defRPr/>
              </a:pPr>
              <a:t>‹#›</a:t>
            </a:fld>
            <a:endParaRPr lang="de-DE"/>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F9D44FA2-FFB5-475A-8B56-FD1AFBA96CB0}" type="slidenum">
              <a:rPr lang="en-US" altLang="zh-TW"/>
              <a:pPr>
                <a:defRPr/>
              </a:pPr>
              <a:t>‹#›</a:t>
            </a:fld>
            <a:endParaRPr lang="en-US" altLang="zh-TW"/>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509256F0-C512-414F-8906-37EA11393C6E}" type="slidenum">
              <a:rPr lang="en-US" altLang="zh-TW"/>
              <a:pPr>
                <a:defRPr/>
              </a:pPr>
              <a:t>‹#›</a:t>
            </a:fld>
            <a:endParaRPr lang="en-US" altLang="zh-TW"/>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792609D-AA2C-4243-B915-6303914EE67D}" type="slidenum">
              <a:rPr lang="en-US" altLang="zh-TW"/>
              <a:pPr>
                <a:defRPr/>
              </a:pPr>
              <a:t>‹#›</a:t>
            </a:fld>
            <a:endParaRPr lang="en-US" altLang="zh-TW"/>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154F3B6-99EE-4E9E-974B-9BCE87C81123}" type="slidenum">
              <a:rPr lang="en-US" altLang="zh-TW"/>
              <a:pPr>
                <a:defRPr/>
              </a:pPr>
              <a:t>‹#›</a:t>
            </a:fld>
            <a:endParaRPr lang="en-US" altLang="zh-TW"/>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2E9DC3C-84B9-498A-AACA-4EFB33A3601D}" type="slidenum">
              <a:rPr lang="en-US" altLang="zh-TW"/>
              <a:pPr>
                <a:defRPr/>
              </a:pPr>
              <a:t>‹#›</a:t>
            </a:fld>
            <a:endParaRPr lang="en-US" altLang="zh-TW"/>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63C3ADA-CFBB-4D02-AE61-0205DBFCD2E3}" type="slidenum">
              <a:rPr lang="en-US" altLang="zh-TW"/>
              <a:pPr>
                <a:defRPr/>
              </a:pPr>
              <a:t>‹#›</a:t>
            </a:fld>
            <a:endParaRPr lang="en-US" altLang="zh-TW"/>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930719F-19FA-4B15-B1D9-A882A0DF8787}" type="slidenum">
              <a:rPr lang="en-US" altLang="zh-TW"/>
              <a:pPr>
                <a:defRPr/>
              </a:pPr>
              <a:t>‹#›</a:t>
            </a:fld>
            <a:endParaRPr lang="en-US" altLang="zh-TW"/>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F6B1BD6-F14D-49C9-BBDD-B81F476EA6DE}" type="slidenum">
              <a:rPr lang="en-US" altLang="zh-TW"/>
              <a:pPr>
                <a:defRPr/>
              </a:pPr>
              <a:t>‹#›</a:t>
            </a:fld>
            <a:endParaRPr lang="en-US" altLang="zh-TW"/>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27B7552-8FBF-4743-B02D-03773010A754}" type="datetimeFigureOut">
              <a:rPr lang="en-US"/>
              <a:pPr>
                <a:defRPr/>
              </a:pPr>
              <a:t>2/20/2015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7EF69F0-659A-4A99-99B9-CFBFC7F67407}" type="slidenum">
              <a:rPr lang="en-US"/>
              <a:pPr>
                <a:defRPr/>
              </a:pPr>
              <a:t>‹#›</a:t>
            </a:fld>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27B7552-8FBF-4743-B02D-03773010A754}" type="datetimeFigureOut">
              <a:rPr lang="en-US"/>
              <a:pPr>
                <a:defRPr/>
              </a:pPr>
              <a:t>2/20/2015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DE3465A-FCF1-46B1-B909-8896AFF647B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C9CC9B15-EA97-4C65-A97D-6D3DBD257DEA}" type="slidenum">
              <a:rPr lang="de-DE"/>
              <a:pPr>
                <a:defRPr/>
              </a:pPr>
              <a:t>‹#›</a:t>
            </a:fld>
            <a:endParaRPr lang="de-DE"/>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27B7552-8FBF-4743-B02D-03773010A754}" type="datetimeFigureOut">
              <a:rPr lang="en-US"/>
              <a:pPr>
                <a:defRPr/>
              </a:pPr>
              <a:t>2/20/2015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3100766-FBE6-4EFD-8411-B7DE19C88BB8}" type="slidenum">
              <a:rPr lang="en-US"/>
              <a:pPr>
                <a:defRPr/>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27B7552-8FBF-4743-B02D-03773010A754}" type="datetimeFigureOut">
              <a:rPr lang="en-US"/>
              <a:pPr>
                <a:defRPr/>
              </a:pPr>
              <a:t>2/20/2015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AC5C4F8-6266-4EE7-86C5-BE52335D18EC}" type="slidenum">
              <a:rPr lang="en-US"/>
              <a:pPr>
                <a:defRPr/>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27B7552-8FBF-4743-B02D-03773010A754}" type="datetimeFigureOut">
              <a:rPr lang="en-US"/>
              <a:pPr>
                <a:defRPr/>
              </a:pPr>
              <a:t>2/20/2015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D1D3323-FCE8-4A30-9EFC-C8EA5A9111B9}" type="slidenum">
              <a:rPr lang="en-US"/>
              <a:pPr>
                <a:defRPr/>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27B7552-8FBF-4743-B02D-03773010A754}" type="datetimeFigureOut">
              <a:rPr lang="en-US"/>
              <a:pPr>
                <a:defRPr/>
              </a:pPr>
              <a:t>2/20/2015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865FF7B-7D29-492E-B1E6-F10D423BE08B}" type="slidenum">
              <a:rPr lang="en-US"/>
              <a:pPr>
                <a:defRPr/>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27B7552-8FBF-4743-B02D-03773010A754}" type="datetimeFigureOut">
              <a:rPr lang="en-US"/>
              <a:pPr>
                <a:defRPr/>
              </a:pPr>
              <a:t>2/20/2015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DACB503-4D04-4F8D-A46A-4627956FDCAF}" type="slidenum">
              <a:rPr lang="en-US"/>
              <a:pPr>
                <a:defRPr/>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27B7552-8FBF-4743-B02D-03773010A754}" type="datetimeFigureOut">
              <a:rPr lang="en-US"/>
              <a:pPr>
                <a:defRPr/>
              </a:pPr>
              <a:t>2/20/2015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E7D8E01-BBA0-4840-A9B4-F42FC04AABD0}" type="slidenum">
              <a:rPr lang="en-US"/>
              <a:pPr>
                <a:defRPr/>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27B7552-8FBF-4743-B02D-03773010A754}" type="datetimeFigureOut">
              <a:rPr lang="en-US"/>
              <a:pPr>
                <a:defRPr/>
              </a:pPr>
              <a:t>2/20/2015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8D023FE-80E7-4B66-80DC-A4B2CB56E768}" type="slidenum">
              <a:rPr lang="en-US"/>
              <a:pPr>
                <a:defRPr/>
              </a:pPr>
              <a:t>‹#›</a:t>
            </a:fld>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27B7552-8FBF-4743-B02D-03773010A754}" type="datetimeFigureOut">
              <a:rPr lang="en-US"/>
              <a:pPr>
                <a:defRPr/>
              </a:pPr>
              <a:t>2/20/2015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933AE73-DC11-4444-85BB-AFFA2ED8D7EC}" type="slidenum">
              <a:rPr lang="en-US"/>
              <a:pPr>
                <a:defRPr/>
              </a:pPr>
              <a:t>‹#›</a:t>
            </a:fld>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27B7552-8FBF-4743-B02D-03773010A754}" type="datetimeFigureOut">
              <a:rPr lang="en-US"/>
              <a:pPr>
                <a:defRPr/>
              </a:pPr>
              <a:t>2/20/2015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59A901B-305A-4243-B893-775DE4EE1B0A}" type="slidenum">
              <a:rPr lang="en-US"/>
              <a:pPr>
                <a:defRPr/>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553998"/>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9F85D2B8-A706-4789-ADEF-91F273B2B874}" type="slidenum">
              <a:rPr lang="de-DE"/>
              <a:pPr>
                <a:defRPr/>
              </a:pPr>
              <a:t>‹#›</a:t>
            </a:fld>
            <a:endParaRPr lang="de-DE"/>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2" y="1371603"/>
            <a:ext cx="38481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3"/>
            <a:ext cx="38481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55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819550"/>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611"/>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1046" y="228603"/>
            <a:ext cx="338554"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3"/>
            <a:ext cx="57912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zoom/>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228600"/>
            <a:ext cx="7924800" cy="338554"/>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2"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2" y="3976693"/>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305300" y="3976693"/>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33855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2" y="1371603"/>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3"/>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338554"/>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371603"/>
            <a:ext cx="7848600" cy="5059363"/>
          </a:xfrm>
        </p:spPr>
        <p:txBody>
          <a:bodyPr lIns="91440" tIns="45720" rIns="91440" bIns="45720"/>
          <a:lstStyle/>
          <a:p>
            <a:pPr lvl="0"/>
            <a:endParaRPr lang="en-US" noProof="0" smtClean="0"/>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33855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2" y="1371603"/>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3976693"/>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33855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2" y="1371603"/>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3976693"/>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338554"/>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371603"/>
            <a:ext cx="7848600" cy="5059363"/>
          </a:xfrm>
        </p:spPr>
        <p:txBody>
          <a:bodyPr lIns="91440" tIns="45720" rIns="91440" bIns="45720"/>
          <a:lstStyle/>
          <a:p>
            <a:pPr lvl="0"/>
            <a:endParaRPr lang="en-US" noProof="0" smtClean="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338554"/>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371603"/>
            <a:ext cx="7848600" cy="5059363"/>
          </a:xfrm>
        </p:spPr>
        <p:txBody>
          <a:bodyPr lIns="91440" tIns="45720" rIns="91440" bIns="45720"/>
          <a:lstStyle/>
          <a:p>
            <a:pPr lvl="0"/>
            <a:endParaRPr lang="en-US" noProof="0" smtClean="0"/>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73096" y="984250"/>
            <a:ext cx="8359775" cy="504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DD6916EF-69F1-4638-84DC-6D43E3106024}" type="slidenum">
              <a:rPr lang="zh-TW" altLang="en-US"/>
              <a:pPr>
                <a:defRPr/>
              </a:pPr>
              <a:t>‹#›</a:t>
            </a:fld>
            <a:endParaRPr lang="zh-TW" alt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0EB673DE-F331-4B83-A35E-65FF870A836B}" type="slidenum">
              <a:rPr lang="zh-TW" altLang="en-US"/>
              <a:pPr>
                <a:defRPr/>
              </a:pPr>
              <a:t>‹#›</a:t>
            </a:fld>
            <a:endParaRPr lang="zh-TW"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2EF67808-BD59-4522-8850-F12B929EB9A4}" type="slidenum">
              <a:rPr lang="zh-TW" altLang="en-US"/>
              <a:pPr>
                <a:defRPr/>
              </a:pPr>
              <a:t>‹#›</a:t>
            </a:fld>
            <a:endParaRPr lang="zh-TW" alt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2201863"/>
            <a:ext cx="3810000" cy="3894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2201863"/>
            <a:ext cx="3810000" cy="3894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9282C079-47A0-49F0-8890-5C83166134B3}" type="slidenum">
              <a:rPr lang="zh-TW" altLang="en-US"/>
              <a:pPr>
                <a:defRPr/>
              </a:pPr>
              <a:t>‹#›</a:t>
            </a:fld>
            <a:endParaRPr lang="zh-TW" alt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8"/>
          <p:cNvSpPr>
            <a:spLocks noGrp="1" noChangeArrowheads="1"/>
          </p:cNvSpPr>
          <p:nvPr>
            <p:ph type="sldNum" sz="quarter" idx="12"/>
          </p:nvPr>
        </p:nvSpPr>
        <p:spPr>
          <a:ln/>
        </p:spPr>
        <p:txBody>
          <a:bodyPr/>
          <a:lstStyle>
            <a:lvl1pPr>
              <a:defRPr/>
            </a:lvl1pPr>
          </a:lstStyle>
          <a:p>
            <a:pPr>
              <a:defRPr/>
            </a:pPr>
            <a:fld id="{9ACBEA92-5084-4308-9306-5B5203C836BA}" type="slidenum">
              <a:rPr lang="zh-TW" altLang="en-US"/>
              <a:pPr>
                <a:defRPr/>
              </a:pPr>
              <a:t>‹#›</a:t>
            </a:fld>
            <a:endParaRPr lang="zh-TW" alt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8"/>
          <p:cNvSpPr>
            <a:spLocks noGrp="1" noChangeArrowheads="1"/>
          </p:cNvSpPr>
          <p:nvPr>
            <p:ph type="sldNum" sz="quarter" idx="12"/>
          </p:nvPr>
        </p:nvSpPr>
        <p:spPr>
          <a:ln/>
        </p:spPr>
        <p:txBody>
          <a:bodyPr/>
          <a:lstStyle>
            <a:lvl1pPr>
              <a:defRPr/>
            </a:lvl1pPr>
          </a:lstStyle>
          <a:p>
            <a:pPr>
              <a:defRPr/>
            </a:pPr>
            <a:fld id="{C2559074-1A34-46F7-A6AB-996B54AFB8FE}" type="slidenum">
              <a:rPr lang="zh-TW" altLang="en-US"/>
              <a:pPr>
                <a:defRPr/>
              </a:pPr>
              <a:t>‹#›</a:t>
            </a:fld>
            <a:endParaRPr lang="zh-TW" alt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8"/>
          <p:cNvSpPr>
            <a:spLocks noGrp="1" noChangeArrowheads="1"/>
          </p:cNvSpPr>
          <p:nvPr>
            <p:ph type="sldNum" sz="quarter" idx="12"/>
          </p:nvPr>
        </p:nvSpPr>
        <p:spPr>
          <a:ln/>
        </p:spPr>
        <p:txBody>
          <a:bodyPr/>
          <a:lstStyle>
            <a:lvl1pPr>
              <a:defRPr/>
            </a:lvl1pPr>
          </a:lstStyle>
          <a:p>
            <a:pPr>
              <a:defRPr/>
            </a:pPr>
            <a:fld id="{784362C1-0594-45FE-B5A0-F4D3AC829325}" type="slidenum">
              <a:rPr lang="zh-TW" altLang="en-US"/>
              <a:pPr>
                <a:defRPr/>
              </a:pPr>
              <a:t>‹#›</a:t>
            </a:fld>
            <a:endParaRPr lang="zh-TW" alt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8880C7EC-4511-40AE-A34F-D915D9A3207B}" type="slidenum">
              <a:rPr lang="zh-TW" altLang="en-US"/>
              <a:pPr>
                <a:defRPr/>
              </a:pPr>
              <a:t>‹#›</a:t>
            </a:fld>
            <a:endParaRPr lang="zh-TW" alt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F9D80D15-A9CD-45D0-ADAE-49C1423B5047}" type="slidenum">
              <a:rPr lang="zh-TW" altLang="en-US"/>
              <a:pPr>
                <a:defRPr/>
              </a:pPr>
              <a:t>‹#›</a:t>
            </a:fld>
            <a:endParaRPr lang="zh-TW" alt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044D2BB0-2D68-4A84-BF3E-562ED1E98AC5}" type="slidenum">
              <a:rPr lang="zh-TW" altLang="en-US"/>
              <a:pPr>
                <a:defRPr/>
              </a:pPr>
              <a:t>‹#›</a:t>
            </a:fld>
            <a:endParaRPr lang="zh-TW" alt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857250"/>
            <a:ext cx="1943100" cy="52387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857250"/>
            <a:ext cx="5676900" cy="52387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76B34CF2-A1B5-4BD3-8B3B-021346A07983}" type="slidenum">
              <a:rPr lang="zh-TW" altLang="en-US"/>
              <a:pPr>
                <a:defRPr/>
              </a:pPr>
              <a:t>‹#›</a:t>
            </a:fld>
            <a:endParaRPr lang="zh-TW" alt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85725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2201863"/>
            <a:ext cx="3810000" cy="38941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2201863"/>
            <a:ext cx="3810000" cy="38941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0EF299D8-4AF2-4CA2-9D3B-F701DE650BB7}" type="slidenum">
              <a:rPr lang="zh-TW" altLang="en-US"/>
              <a:pPr>
                <a:defRPr/>
              </a:pPr>
              <a:t>‹#›</a:t>
            </a:fld>
            <a:endParaRPr lang="zh-TW"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6" name="Rectangle 22"/>
          <p:cNvSpPr>
            <a:spLocks noChangeArrowheads="1"/>
          </p:cNvSpPr>
          <p:nvPr/>
        </p:nvSpPr>
        <p:spPr bwMode="white">
          <a:xfrm>
            <a:off x="8991600" y="3175"/>
            <a:ext cx="152400" cy="68580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10" name="Rectangle 9"/>
          <p:cNvSpPr>
            <a:spLocks noChangeArrowheads="1"/>
          </p:cNvSpPr>
          <p:nvPr/>
        </p:nvSpPr>
        <p:spPr bwMode="auto">
          <a:xfrm>
            <a:off x="158750" y="6391275"/>
            <a:ext cx="8832850" cy="309563"/>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srgbClr val="9BBB59">
                  <a:lumMod val="50000"/>
                </a:srgbClr>
              </a:solidFill>
              <a:latin typeface="Georgia"/>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Arial" charset="0"/>
            </a:endParaRPr>
          </a:p>
        </p:txBody>
      </p:sp>
      <p:sp>
        <p:nvSpPr>
          <p:cNvPr id="13" name="TextBox 12"/>
          <p:cNvSpPr txBox="1">
            <a:spLocks noChangeArrowheads="1"/>
          </p:cNvSpPr>
          <p:nvPr/>
        </p:nvSpPr>
        <p:spPr bwMode="auto">
          <a:xfrm>
            <a:off x="7613650" y="6384925"/>
            <a:ext cx="1362075" cy="3079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defRPr/>
            </a:pPr>
            <a:r>
              <a:rPr lang="en-US" sz="1400" dirty="0">
                <a:solidFill>
                  <a:prstClr val="black">
                    <a:lumMod val="65000"/>
                    <a:lumOff val="35000"/>
                  </a:prstClr>
                </a:solidFill>
                <a:latin typeface="Arial" charset="0"/>
              </a:rPr>
              <a:t>www.avrdc.org</a:t>
            </a:r>
          </a:p>
        </p:txBody>
      </p:sp>
      <p:grpSp>
        <p:nvGrpSpPr>
          <p:cNvPr id="14" name="Group 27"/>
          <p:cNvGrpSpPr>
            <a:grpSpLocks/>
          </p:cNvGrpSpPr>
          <p:nvPr userDrawn="1"/>
        </p:nvGrpSpPr>
        <p:grpSpPr bwMode="auto">
          <a:xfrm>
            <a:off x="4224338" y="2114550"/>
            <a:ext cx="685800" cy="685800"/>
            <a:chOff x="4224556" y="2114550"/>
            <a:chExt cx="685800" cy="685800"/>
          </a:xfrm>
        </p:grpSpPr>
        <p:sp>
          <p:nvSpPr>
            <p:cNvPr id="15" name="Oval 14"/>
            <p:cNvSpPr/>
            <p:nvPr/>
          </p:nvSpPr>
          <p:spPr>
            <a:xfrm>
              <a:off x="4224556" y="2114550"/>
              <a:ext cx="685800" cy="685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6" name="Picture 31"/>
            <p:cNvPicPr>
              <a:picLocks noChangeAspect="1"/>
            </p:cNvPicPr>
            <p:nvPr userDrawn="1"/>
          </p:nvPicPr>
          <p:blipFill>
            <a:blip r:embed="rId2" cstate="print"/>
            <a:srcRect l="1942" t="2930" r="77991" b="5710"/>
            <a:stretch>
              <a:fillRect/>
            </a:stretch>
          </p:blipFill>
          <p:spPr bwMode="auto">
            <a:xfrm>
              <a:off x="4339612" y="2233325"/>
              <a:ext cx="478617" cy="475620"/>
            </a:xfrm>
            <a:prstGeom prst="rect">
              <a:avLst/>
            </a:prstGeom>
            <a:noFill/>
            <a:ln w="9525">
              <a:noFill/>
              <a:miter lim="800000"/>
              <a:headEnd/>
              <a:tailEnd/>
            </a:ln>
          </p:spPr>
        </p:pic>
      </p:gr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rgbClr val="77933C"/>
                </a:solidFill>
                <a:latin typeface="Trebuchet MS" panose="020B0603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524000"/>
          </a:xfrm>
        </p:spPr>
        <p:txBody>
          <a:bodyPr/>
          <a:lstStyle>
            <a:lvl1pPr>
              <a:defRPr sz="4200">
                <a:solidFill>
                  <a:schemeClr val="bg2">
                    <a:lumMod val="25000"/>
                  </a:schemeClr>
                </a:solidFill>
                <a:latin typeface="Trebuchet MS" panose="020B0603020202020204" pitchFamily="34" charset="0"/>
              </a:defRPr>
            </a:lvl1pPr>
          </a:lstStyle>
          <a:p>
            <a:r>
              <a:rPr lang="en-US" dirty="0" smtClean="0"/>
              <a:t>Click to edit Master title style</a:t>
            </a:r>
            <a:endParaRPr lang="en-US" dirty="0"/>
          </a:p>
        </p:txBody>
      </p:sp>
      <p:sp>
        <p:nvSpPr>
          <p:cNvPr id="17" name="Slide Number Placeholder 28"/>
          <p:cNvSpPr>
            <a:spLocks noGrp="1"/>
          </p:cNvSpPr>
          <p:nvPr>
            <p:ph type="sldNum" sz="quarter" idx="10"/>
          </p:nvPr>
        </p:nvSpPr>
        <p:spPr/>
        <p:txBody>
          <a:bodyPr/>
          <a:lstStyle>
            <a:lvl1pPr algn="l">
              <a:defRPr sz="1400">
                <a:solidFill>
                  <a:prstClr val="black">
                    <a:lumMod val="65000"/>
                    <a:lumOff val="35000"/>
                  </a:prstClr>
                </a:solidFill>
                <a:latin typeface="Arial" pitchFamily="34" charset="0"/>
                <a:cs typeface="Arial" pitchFamily="34" charset="0"/>
              </a:defRPr>
            </a:lvl1pPr>
          </a:lstStyle>
          <a:p>
            <a:pPr>
              <a:defRPr/>
            </a:pPr>
            <a:fld id="{E5BE5EF5-DFF0-42F9-B758-EC4A54B147BA}" type="slidenum">
              <a:rPr lang="en-US"/>
              <a:pPr>
                <a:defRPr/>
              </a:pPr>
              <a:t>‹#›</a:t>
            </a:fld>
            <a:r>
              <a:rPr lang="en-US" dirty="0"/>
              <a:t> of 36</a:t>
            </a:r>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dirty="0"/>
          </a:p>
        </p:txBody>
      </p:sp>
      <p:sp>
        <p:nvSpPr>
          <p:cNvPr id="8" name="Content Placeholder 7"/>
          <p:cNvSpPr>
            <a:spLocks noGrp="1"/>
          </p:cNvSpPr>
          <p:nvPr>
            <p:ph sz="quarter" idx="1"/>
          </p:nvPr>
        </p:nvSpPr>
        <p:spPr>
          <a:xfrm>
            <a:off x="301752" y="1527048"/>
            <a:ext cx="8503920" cy="4721352"/>
          </a:xfrm>
        </p:spPr>
        <p:txBody>
          <a:bodyPr/>
          <a:lstStyle>
            <a:lvl3pPr>
              <a:defRPr>
                <a:solidFill>
                  <a:srgbClr val="C00000"/>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28"/>
          <p:cNvSpPr>
            <a:spLocks noGrp="1"/>
          </p:cNvSpPr>
          <p:nvPr>
            <p:ph type="sldNum" sz="quarter" idx="10"/>
          </p:nvPr>
        </p:nvSpPr>
        <p:spPr>
          <a:xfrm>
            <a:off x="203200" y="6400800"/>
            <a:ext cx="2438400" cy="306388"/>
          </a:xfrm>
        </p:spPr>
        <p:txBody>
          <a:bodyPr/>
          <a:lstStyle>
            <a:lvl1pPr algn="l">
              <a:defRPr sz="1400">
                <a:solidFill>
                  <a:prstClr val="black">
                    <a:lumMod val="65000"/>
                    <a:lumOff val="35000"/>
                  </a:prstClr>
                </a:solidFill>
                <a:latin typeface="Arial" pitchFamily="34" charset="0"/>
                <a:cs typeface="Arial" pitchFamily="34" charset="0"/>
              </a:defRPr>
            </a:lvl1pPr>
          </a:lstStyle>
          <a:p>
            <a:pPr>
              <a:defRPr/>
            </a:pPr>
            <a:fld id="{63EC4027-CEA1-4D8B-A609-AC32B7A5067A}" type="slidenum">
              <a:rPr lang="en-US"/>
              <a:pPr>
                <a:defRPr/>
              </a:pPr>
              <a:t>‹#›</a:t>
            </a:fld>
            <a:r>
              <a:rPr lang="en-US"/>
              <a:t> of 36</a:t>
            </a:r>
          </a:p>
          <a:p>
            <a:pPr>
              <a:defRPr/>
            </a:pPr>
            <a:endParaRPr lang="en-US"/>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20"/>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5" name="Rectangle 22"/>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8" name="Rectangle 26"/>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9" name="Rectangle 27"/>
          <p:cNvSpPr>
            <a:spLocks noChangeArrowheads="1"/>
          </p:cNvSpPr>
          <p:nvPr/>
        </p:nvSpPr>
        <p:spPr bwMode="auto">
          <a:xfrm>
            <a:off x="155575" y="142875"/>
            <a:ext cx="8832850" cy="2139950"/>
          </a:xfrm>
          <a:prstGeom prst="rect">
            <a:avLst/>
          </a:prstGeom>
          <a:solidFill>
            <a:schemeClr val="accent6">
              <a:lumMod val="40000"/>
              <a:lumOff val="60000"/>
            </a:schemeClr>
          </a:solidFill>
          <a:ln>
            <a:noFill/>
          </a:ln>
        </p:spPr>
        <p:txBody>
          <a:bodyPr wrap="none" anchor="ctr"/>
          <a:lstStyle/>
          <a:p>
            <a:pPr>
              <a:defRPr/>
            </a:pPr>
            <a:endParaRPr lang="en-US">
              <a:solidFill>
                <a:prstClr val="black"/>
              </a:solidFill>
              <a:latin typeface="Georgia" pitchFamily="18" charset="0"/>
              <a:cs typeface="Arial" charset="0"/>
            </a:endParaRPr>
          </a:p>
        </p:txBody>
      </p:sp>
      <p:sp>
        <p:nvSpPr>
          <p:cNvPr id="10" name="Rectangle 9"/>
          <p:cNvSpPr>
            <a:spLocks noChangeArrowheads="1"/>
          </p:cNvSpPr>
          <p:nvPr/>
        </p:nvSpPr>
        <p:spPr bwMode="auto">
          <a:xfrm>
            <a:off x="158750" y="6391275"/>
            <a:ext cx="8832850" cy="309563"/>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Arial" charset="0"/>
            </a:endParaRPr>
          </a:p>
        </p:txBody>
      </p:sp>
      <p:sp>
        <p:nvSpPr>
          <p:cNvPr id="13" name="Slide Number Placeholder 28"/>
          <p:cNvSpPr txBox="1">
            <a:spLocks/>
          </p:cNvSpPr>
          <p:nvPr/>
        </p:nvSpPr>
        <p:spPr>
          <a:xfrm>
            <a:off x="228600" y="6399213"/>
            <a:ext cx="2438400" cy="306387"/>
          </a:xfrm>
          <a:prstGeom prst="rect">
            <a:avLst/>
          </a:prstGeom>
        </p:spPr>
        <p:txBody>
          <a:bodyPr lIns="45720" rIns="45720" anchor="ctr">
            <a:normAutofit/>
          </a:bodyPr>
          <a:lstStyle>
            <a:defPPr>
              <a:defRPr lang="en-US"/>
            </a:defPPr>
            <a:lvl1pPr marL="0" algn="l" defTabSz="914400" rtl="0" eaLnBrk="1" latinLnBrk="0" hangingPunct="1">
              <a:defRPr kumimoji="0" sz="1400" kern="1200">
                <a:solidFill>
                  <a:schemeClr val="accent2">
                    <a:lumMod val="40000"/>
                    <a:lumOff val="6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E65A59B-A379-439B-8063-9A00F24EA071}" type="slidenum">
              <a:rPr lang="en-US" smtClean="0">
                <a:solidFill>
                  <a:prstClr val="black">
                    <a:lumMod val="65000"/>
                    <a:lumOff val="35000"/>
                  </a:prstClr>
                </a:solidFill>
              </a:rPr>
              <a:pPr fontAlgn="auto">
                <a:spcBef>
                  <a:spcPts val="0"/>
                </a:spcBef>
                <a:spcAft>
                  <a:spcPts val="0"/>
                </a:spcAft>
                <a:defRPr/>
              </a:pPr>
              <a:t>‹#›</a:t>
            </a:fld>
            <a:r>
              <a:rPr lang="en-US" dirty="0" smtClean="0">
                <a:solidFill>
                  <a:prstClr val="black">
                    <a:lumMod val="65000"/>
                    <a:lumOff val="35000"/>
                  </a:prstClr>
                </a:solidFill>
              </a:rPr>
              <a:t> of 36</a:t>
            </a:r>
            <a:endParaRPr lang="en-US" dirty="0">
              <a:solidFill>
                <a:prstClr val="black">
                  <a:lumMod val="65000"/>
                  <a:lumOff val="35000"/>
                </a:prstClr>
              </a:solidFill>
            </a:endParaRPr>
          </a:p>
        </p:txBody>
      </p:sp>
      <p:sp>
        <p:nvSpPr>
          <p:cNvPr id="14" name="TextBox 13"/>
          <p:cNvSpPr txBox="1">
            <a:spLocks noChangeArrowheads="1"/>
          </p:cNvSpPr>
          <p:nvPr/>
        </p:nvSpPr>
        <p:spPr bwMode="auto">
          <a:xfrm>
            <a:off x="7613650" y="6384925"/>
            <a:ext cx="1362075" cy="3079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defRPr/>
            </a:pPr>
            <a:r>
              <a:rPr lang="en-US" sz="1400" dirty="0">
                <a:solidFill>
                  <a:prstClr val="black">
                    <a:lumMod val="65000"/>
                    <a:lumOff val="35000"/>
                  </a:prstClr>
                </a:solidFill>
                <a:latin typeface="Arial" charset="0"/>
              </a:rPr>
              <a:t>www.avrdc.org</a:t>
            </a:r>
          </a:p>
        </p:txBody>
      </p:sp>
      <p:grpSp>
        <p:nvGrpSpPr>
          <p:cNvPr id="15" name="Group 18"/>
          <p:cNvGrpSpPr>
            <a:grpSpLocks/>
          </p:cNvGrpSpPr>
          <p:nvPr userDrawn="1"/>
        </p:nvGrpSpPr>
        <p:grpSpPr bwMode="auto">
          <a:xfrm>
            <a:off x="4224338" y="2114550"/>
            <a:ext cx="685800" cy="685800"/>
            <a:chOff x="4224556" y="2114550"/>
            <a:chExt cx="685800" cy="685800"/>
          </a:xfrm>
        </p:grpSpPr>
        <p:sp>
          <p:nvSpPr>
            <p:cNvPr id="16" name="Oval 15"/>
            <p:cNvSpPr/>
            <p:nvPr/>
          </p:nvSpPr>
          <p:spPr>
            <a:xfrm>
              <a:off x="4224556" y="2114550"/>
              <a:ext cx="685800" cy="685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31"/>
            <p:cNvPicPr>
              <a:picLocks noChangeAspect="1"/>
            </p:cNvPicPr>
            <p:nvPr userDrawn="1"/>
          </p:nvPicPr>
          <p:blipFill>
            <a:blip r:embed="rId2" cstate="print"/>
            <a:srcRect l="1942" t="2930" r="77991" b="5710"/>
            <a:stretch>
              <a:fillRect/>
            </a:stretch>
          </p:blipFill>
          <p:spPr bwMode="auto">
            <a:xfrm>
              <a:off x="4339612" y="2233325"/>
              <a:ext cx="478617" cy="475620"/>
            </a:xfrm>
            <a:prstGeom prst="rect">
              <a:avLst/>
            </a:prstGeom>
            <a:noFill/>
            <a:ln w="9525">
              <a:noFill/>
              <a:miter lim="800000"/>
              <a:headEnd/>
              <a:tailEnd/>
            </a:ln>
          </p:spPr>
        </p:pic>
      </p:grpSp>
      <p:sp>
        <p:nvSpPr>
          <p:cNvPr id="3" name="Text Placeholder 2"/>
          <p:cNvSpPr>
            <a:spLocks noGrp="1"/>
          </p:cNvSpPr>
          <p:nvPr>
            <p:ph type="body" idx="1"/>
          </p:nvPr>
        </p:nvSpPr>
        <p:spPr>
          <a:xfrm>
            <a:off x="1335088" y="2827789"/>
            <a:ext cx="6480174" cy="1673225"/>
          </a:xfrm>
        </p:spPr>
        <p:txBody>
          <a:bodyPr/>
          <a:lstStyle>
            <a:lvl1pPr marL="0" indent="0" algn="ctr">
              <a:buNone/>
              <a:defRPr sz="1600" b="1" cap="all" spc="250" baseline="0">
                <a:solidFill>
                  <a:srgbClr val="77933C"/>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chemeClr val="tx1">
                    <a:lumMod val="75000"/>
                    <a:lumOff val="25000"/>
                  </a:schemeClr>
                </a:solidFill>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20"/>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extLst>
        </p:spPr>
        <p:txBody>
          <a:bodyPr wrap="none" anchor="ctr"/>
          <a:lstStyle/>
          <a:p>
            <a:pPr>
              <a:defRPr/>
            </a:pPr>
            <a:endParaRPr lang="en-US">
              <a:solidFill>
                <a:prstClr val="black"/>
              </a:solidFill>
              <a:latin typeface="Georgia" pitchFamily="18" charset="0"/>
              <a:cs typeface="Arial" charset="0"/>
            </a:endParaRPr>
          </a:p>
        </p:txBody>
      </p:sp>
      <p:sp>
        <p:nvSpPr>
          <p:cNvPr id="8" name="Rectangle 22"/>
          <p:cNvSpPr>
            <a:spLocks noChangeArrowheads="1"/>
          </p:cNvSpPr>
          <p:nvPr/>
        </p:nvSpPr>
        <p:spPr bwMode="white">
          <a:xfrm>
            <a:off x="0" y="0"/>
            <a:ext cx="9144000" cy="14478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11" name="Rectangle 26"/>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12" name="Rectangle 11"/>
          <p:cNvSpPr/>
          <p:nvPr/>
        </p:nvSpPr>
        <p:spPr>
          <a:xfrm>
            <a:off x="152400" y="1371600"/>
            <a:ext cx="8832850" cy="914400"/>
          </a:xfrm>
          <a:prstGeom prst="rect">
            <a:avLst/>
          </a:prstGeom>
          <a:solidFill>
            <a:schemeClr val="accent6">
              <a:lumMod val="40000"/>
              <a:lumOff val="6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12"/>
          <p:cNvSpPr>
            <a:spLocks noChangeArrowheads="1"/>
          </p:cNvSpPr>
          <p:nvPr/>
        </p:nvSpPr>
        <p:spPr bwMode="auto">
          <a:xfrm>
            <a:off x="158750" y="6391275"/>
            <a:ext cx="8832850" cy="311150"/>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Arial" charset="0"/>
            </a:endParaRPr>
          </a:p>
        </p:txBody>
      </p:sp>
      <p:sp>
        <p:nvSpPr>
          <p:cNvPr id="16" name="Slide Number Placeholder 28"/>
          <p:cNvSpPr txBox="1">
            <a:spLocks/>
          </p:cNvSpPr>
          <p:nvPr/>
        </p:nvSpPr>
        <p:spPr>
          <a:xfrm>
            <a:off x="228600" y="6399213"/>
            <a:ext cx="2438400" cy="306387"/>
          </a:xfrm>
          <a:prstGeom prst="rect">
            <a:avLst/>
          </a:prstGeom>
        </p:spPr>
        <p:txBody>
          <a:bodyPr lIns="45720" rIns="45720" anchor="ctr">
            <a:normAutofit/>
          </a:bodyPr>
          <a:lstStyle>
            <a:defPPr>
              <a:defRPr lang="en-US"/>
            </a:defPPr>
            <a:lvl1pPr marL="0" algn="l" defTabSz="914400" rtl="0" eaLnBrk="1" latinLnBrk="0" hangingPunct="1">
              <a:defRPr kumimoji="0" sz="1400" kern="1200">
                <a:solidFill>
                  <a:schemeClr val="accent2">
                    <a:lumMod val="40000"/>
                    <a:lumOff val="6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236A01A-61C9-4C72-83BA-9C564CD00A9F}" type="slidenum">
              <a:rPr lang="en-US" smtClean="0">
                <a:solidFill>
                  <a:prstClr val="black">
                    <a:lumMod val="65000"/>
                    <a:lumOff val="35000"/>
                  </a:prstClr>
                </a:solidFill>
              </a:rPr>
              <a:pPr fontAlgn="auto">
                <a:spcBef>
                  <a:spcPts val="0"/>
                </a:spcBef>
                <a:spcAft>
                  <a:spcPts val="0"/>
                </a:spcAft>
                <a:defRPr/>
              </a:pPr>
              <a:t>‹#›</a:t>
            </a:fld>
            <a:r>
              <a:rPr lang="en-US" dirty="0" smtClean="0">
                <a:solidFill>
                  <a:prstClr val="black">
                    <a:lumMod val="65000"/>
                    <a:lumOff val="35000"/>
                  </a:prstClr>
                </a:solidFill>
              </a:rPr>
              <a:t> of 36</a:t>
            </a:r>
            <a:endParaRPr lang="en-US" dirty="0">
              <a:solidFill>
                <a:prstClr val="black">
                  <a:lumMod val="65000"/>
                  <a:lumOff val="35000"/>
                </a:prstClr>
              </a:solidFill>
            </a:endParaRPr>
          </a:p>
        </p:txBody>
      </p:sp>
      <p:sp>
        <p:nvSpPr>
          <p:cNvPr id="17" name="TextBox 16"/>
          <p:cNvSpPr txBox="1">
            <a:spLocks noChangeArrowheads="1"/>
          </p:cNvSpPr>
          <p:nvPr/>
        </p:nvSpPr>
        <p:spPr bwMode="auto">
          <a:xfrm>
            <a:off x="7613650" y="6384925"/>
            <a:ext cx="1362075" cy="3079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defRPr/>
            </a:pPr>
            <a:r>
              <a:rPr lang="en-US" sz="1400" dirty="0">
                <a:solidFill>
                  <a:prstClr val="black">
                    <a:lumMod val="65000"/>
                    <a:lumOff val="35000"/>
                  </a:prstClr>
                </a:solidFill>
                <a:latin typeface="Arial" charset="0"/>
              </a:rPr>
              <a:t>www.avrdc.org</a:t>
            </a:r>
          </a:p>
        </p:txBody>
      </p:sp>
      <p:grpSp>
        <p:nvGrpSpPr>
          <p:cNvPr id="18" name="Group 20"/>
          <p:cNvGrpSpPr>
            <a:grpSpLocks/>
          </p:cNvGrpSpPr>
          <p:nvPr userDrawn="1"/>
        </p:nvGrpSpPr>
        <p:grpSpPr bwMode="auto">
          <a:xfrm>
            <a:off x="4224338" y="990600"/>
            <a:ext cx="685800" cy="685800"/>
            <a:chOff x="4224556" y="2114550"/>
            <a:chExt cx="685800" cy="685800"/>
          </a:xfrm>
        </p:grpSpPr>
        <p:sp>
          <p:nvSpPr>
            <p:cNvPr id="19" name="Oval 18"/>
            <p:cNvSpPr/>
            <p:nvPr/>
          </p:nvSpPr>
          <p:spPr>
            <a:xfrm>
              <a:off x="4224556" y="2114550"/>
              <a:ext cx="685800" cy="685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0" name="Picture 31"/>
            <p:cNvPicPr>
              <a:picLocks noChangeAspect="1"/>
            </p:cNvPicPr>
            <p:nvPr userDrawn="1"/>
          </p:nvPicPr>
          <p:blipFill>
            <a:blip r:embed="rId2" cstate="print"/>
            <a:srcRect l="1942" t="2930" r="77991" b="5710"/>
            <a:stretch>
              <a:fillRect/>
            </a:stretch>
          </p:blipFill>
          <p:spPr bwMode="auto">
            <a:xfrm>
              <a:off x="4339612" y="2233325"/>
              <a:ext cx="478617" cy="475620"/>
            </a:xfrm>
            <a:prstGeom prst="rect">
              <a:avLst/>
            </a:prstGeom>
            <a:noFill/>
            <a:ln w="9525">
              <a:noFill/>
              <a:miter lim="800000"/>
              <a:headEnd/>
              <a:tailEnd/>
            </a:ln>
          </p:spPr>
        </p:pic>
      </p:gr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532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itle 22"/>
          <p:cNvSpPr>
            <a:spLocks noGrp="1"/>
          </p:cNvSpPr>
          <p:nvPr>
            <p:ph type="title"/>
          </p:nvPr>
        </p:nvSpPr>
        <p:spPr>
          <a:xfrm>
            <a:off x="307975" y="307975"/>
            <a:ext cx="8534400" cy="758825"/>
          </a:xfrm>
        </p:spPr>
        <p:txBody>
          <a:bodyPr rtlCol="0"/>
          <a:lstStyle>
            <a:lvl1pPr>
              <a:defRPr>
                <a:solidFill>
                  <a:schemeClr val="tx1">
                    <a:lumMod val="75000"/>
                    <a:lumOff val="25000"/>
                  </a:schemeClr>
                </a:solidFill>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bg>
      <p:bgRef idx="1001">
        <a:schemeClr val="bg2"/>
      </p:bgRef>
    </p:bg>
    <p:spTree>
      <p:nvGrpSpPr>
        <p:cNvPr id="1" name=""/>
        <p:cNvGrpSpPr/>
        <p:nvPr/>
      </p:nvGrpSpPr>
      <p:grpSpPr>
        <a:xfrm>
          <a:off x="0" y="0"/>
          <a:ext cx="0" cy="0"/>
          <a:chOff x="0" y="0"/>
          <a:chExt cx="0" cy="0"/>
        </a:xfrm>
      </p:grpSpPr>
      <p:sp>
        <p:nvSpPr>
          <p:cNvPr id="7" name="Straight Connector 20"/>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extLst>
        </p:spPr>
        <p:txBody>
          <a:bodyPr wrap="none" anchor="ctr"/>
          <a:lstStyle/>
          <a:p>
            <a:pPr>
              <a:defRPr/>
            </a:pPr>
            <a:endParaRPr lang="en-US">
              <a:solidFill>
                <a:prstClr val="black"/>
              </a:solidFill>
              <a:latin typeface="Georgia" pitchFamily="18" charset="0"/>
              <a:cs typeface="Arial" charset="0"/>
            </a:endParaRPr>
          </a:p>
        </p:txBody>
      </p:sp>
      <p:sp>
        <p:nvSpPr>
          <p:cNvPr id="8" name="Rectangle 22"/>
          <p:cNvSpPr>
            <a:spLocks noChangeArrowheads="1"/>
          </p:cNvSpPr>
          <p:nvPr/>
        </p:nvSpPr>
        <p:spPr bwMode="white">
          <a:xfrm>
            <a:off x="0" y="0"/>
            <a:ext cx="9144000" cy="14478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11" name="Rectangle 26"/>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12" name="Rectangle 11"/>
          <p:cNvSpPr/>
          <p:nvPr/>
        </p:nvSpPr>
        <p:spPr>
          <a:xfrm>
            <a:off x="152400" y="1371600"/>
            <a:ext cx="8832850" cy="914400"/>
          </a:xfrm>
          <a:prstGeom prst="rect">
            <a:avLst/>
          </a:prstGeom>
          <a:solidFill>
            <a:schemeClr val="accent3">
              <a:lumMod val="60000"/>
              <a:lumOff val="4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12"/>
          <p:cNvSpPr>
            <a:spLocks noChangeArrowheads="1"/>
          </p:cNvSpPr>
          <p:nvPr/>
        </p:nvSpPr>
        <p:spPr bwMode="auto">
          <a:xfrm>
            <a:off x="158750" y="6391275"/>
            <a:ext cx="8832850" cy="311150"/>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Arial" charset="0"/>
            </a:endParaRPr>
          </a:p>
        </p:txBody>
      </p:sp>
      <p:sp>
        <p:nvSpPr>
          <p:cNvPr id="16" name="TextBox 29"/>
          <p:cNvSpPr txBox="1">
            <a:spLocks noChangeArrowheads="1"/>
          </p:cNvSpPr>
          <p:nvPr/>
        </p:nvSpPr>
        <p:spPr bwMode="auto">
          <a:xfrm>
            <a:off x="7613650" y="6384925"/>
            <a:ext cx="1362075" cy="3079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defRPr/>
            </a:pPr>
            <a:r>
              <a:rPr lang="en-US" sz="1400" dirty="0">
                <a:solidFill>
                  <a:prstClr val="black">
                    <a:lumMod val="65000"/>
                    <a:lumOff val="35000"/>
                  </a:prstClr>
                </a:solidFill>
                <a:latin typeface="Arial" charset="0"/>
              </a:rPr>
              <a:t>www.avrdc.org</a:t>
            </a:r>
          </a:p>
        </p:txBody>
      </p:sp>
      <p:grpSp>
        <p:nvGrpSpPr>
          <p:cNvPr id="17" name="Group 20"/>
          <p:cNvGrpSpPr>
            <a:grpSpLocks/>
          </p:cNvGrpSpPr>
          <p:nvPr userDrawn="1"/>
        </p:nvGrpSpPr>
        <p:grpSpPr bwMode="auto">
          <a:xfrm>
            <a:off x="4224338" y="838200"/>
            <a:ext cx="685800" cy="685800"/>
            <a:chOff x="4224556" y="2114550"/>
            <a:chExt cx="685800" cy="685800"/>
          </a:xfrm>
        </p:grpSpPr>
        <p:sp>
          <p:nvSpPr>
            <p:cNvPr id="18" name="Oval 17"/>
            <p:cNvSpPr/>
            <p:nvPr/>
          </p:nvSpPr>
          <p:spPr>
            <a:xfrm>
              <a:off x="4224556" y="2114550"/>
              <a:ext cx="685800" cy="685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9" name="Picture 31"/>
            <p:cNvPicPr>
              <a:picLocks noChangeAspect="1"/>
            </p:cNvPicPr>
            <p:nvPr userDrawn="1"/>
          </p:nvPicPr>
          <p:blipFill>
            <a:blip r:embed="rId2" cstate="print"/>
            <a:srcRect l="1942" t="2930" r="77991" b="5710"/>
            <a:stretch>
              <a:fillRect/>
            </a:stretch>
          </p:blipFill>
          <p:spPr bwMode="auto">
            <a:xfrm>
              <a:off x="4339612" y="2233325"/>
              <a:ext cx="478617" cy="475620"/>
            </a:xfrm>
            <a:prstGeom prst="rect">
              <a:avLst/>
            </a:prstGeom>
            <a:noFill/>
            <a:ln w="9525">
              <a:noFill/>
              <a:miter lim="800000"/>
              <a:headEnd/>
              <a:tailEnd/>
            </a:ln>
          </p:spPr>
        </p:pic>
      </p:grpSp>
      <p:sp>
        <p:nvSpPr>
          <p:cNvPr id="3" name="Text Placeholder 2"/>
          <p:cNvSpPr>
            <a:spLocks noGrp="1"/>
          </p:cNvSpPr>
          <p:nvPr>
            <p:ph type="body" idx="1"/>
          </p:nvPr>
        </p:nvSpPr>
        <p:spPr>
          <a:xfrm>
            <a:off x="299424" y="148338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chemeClr val="tx1">
                    <a:lumMod val="75000"/>
                    <a:lumOff val="2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solidFill>
                  <a:schemeClr val="tx1">
                    <a:lumMod val="75000"/>
                    <a:lumOff val="25000"/>
                  </a:schemeClr>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25"/>
          <p:cNvSpPr>
            <a:spLocks noGrp="1"/>
          </p:cNvSpPr>
          <p:nvPr>
            <p:ph sz="quarter" idx="4"/>
          </p:nvPr>
        </p:nvSpPr>
        <p:spPr>
          <a:xfrm>
            <a:off x="4800600" y="2471383"/>
            <a:ext cx="4038600" cy="38532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itle 22"/>
          <p:cNvSpPr>
            <a:spLocks noGrp="1"/>
          </p:cNvSpPr>
          <p:nvPr>
            <p:ph type="title"/>
          </p:nvPr>
        </p:nvSpPr>
        <p:spPr/>
        <p:txBody>
          <a:bodyPr rtlCol="0"/>
          <a:lstStyle>
            <a:lvl1pPr>
              <a:defRPr>
                <a:solidFill>
                  <a:schemeClr val="tx1">
                    <a:lumMod val="75000"/>
                    <a:lumOff val="25000"/>
                  </a:schemeClr>
                </a:solidFill>
              </a:defRPr>
            </a:lvl1pPr>
          </a:lstStyle>
          <a:p>
            <a:r>
              <a:rPr lang="en-US" smtClean="0"/>
              <a:t>Click to edit Master title style</a:t>
            </a:r>
            <a:endParaRPr lang="en-US" dirty="0"/>
          </a:p>
        </p:txBody>
      </p:sp>
      <p:sp>
        <p:nvSpPr>
          <p:cNvPr id="20" name="Slide Number Placeholder 28"/>
          <p:cNvSpPr>
            <a:spLocks noGrp="1"/>
          </p:cNvSpPr>
          <p:nvPr>
            <p:ph type="sldNum" sz="quarter" idx="10"/>
          </p:nvPr>
        </p:nvSpPr>
        <p:spPr>
          <a:xfrm>
            <a:off x="304800" y="6399213"/>
            <a:ext cx="2438400" cy="306387"/>
          </a:xfrm>
        </p:spPr>
        <p:txBody>
          <a:bodyPr/>
          <a:lstStyle>
            <a:lvl1pPr algn="l">
              <a:defRPr sz="1400">
                <a:solidFill>
                  <a:prstClr val="black">
                    <a:lumMod val="65000"/>
                    <a:lumOff val="35000"/>
                  </a:prstClr>
                </a:solidFill>
                <a:latin typeface="Arial" pitchFamily="34" charset="0"/>
                <a:cs typeface="Arial" pitchFamily="34" charset="0"/>
              </a:defRPr>
            </a:lvl1pPr>
          </a:lstStyle>
          <a:p>
            <a:pPr>
              <a:defRPr/>
            </a:pPr>
            <a:fld id="{ED33C43B-A85F-4686-96B4-0A328D96A188}" type="slidenum">
              <a:rPr lang="en-US"/>
              <a:pPr>
                <a:defRPr/>
              </a:pPr>
              <a:t>‹#›</a:t>
            </a:fld>
            <a:r>
              <a:rPr lang="en-US" dirty="0"/>
              <a:t> of 36</a:t>
            </a:r>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8"/>
          <p:cNvSpPr>
            <a:spLocks noGrp="1"/>
          </p:cNvSpPr>
          <p:nvPr>
            <p:ph type="sldNum" sz="quarter" idx="10"/>
          </p:nvPr>
        </p:nvSpPr>
        <p:spPr>
          <a:xfrm>
            <a:off x="304800" y="6399213"/>
            <a:ext cx="2438400" cy="306387"/>
          </a:xfrm>
        </p:spPr>
        <p:txBody>
          <a:bodyPr/>
          <a:lstStyle>
            <a:lvl1pPr algn="l">
              <a:defRPr sz="1400">
                <a:solidFill>
                  <a:prstClr val="black">
                    <a:lumMod val="65000"/>
                    <a:lumOff val="35000"/>
                  </a:prstClr>
                </a:solidFill>
                <a:latin typeface="Arial" pitchFamily="34" charset="0"/>
                <a:cs typeface="Arial" pitchFamily="34" charset="0"/>
              </a:defRPr>
            </a:lvl1pPr>
          </a:lstStyle>
          <a:p>
            <a:pPr>
              <a:defRPr/>
            </a:pPr>
            <a:fld id="{E62C8A4C-4F6E-4BDD-ADC1-B17ED2CCB76B}" type="slidenum">
              <a:rPr lang="en-US"/>
              <a:pPr>
                <a:defRPr/>
              </a:pPr>
              <a:t>‹#›</a:t>
            </a:fld>
            <a:r>
              <a:rPr lang="en-US" dirty="0"/>
              <a:t> of 36</a:t>
            </a:r>
          </a:p>
        </p:txBody>
      </p:sp>
    </p:spTree>
  </p:cSld>
  <p:clrMapOvr>
    <a:masterClrMapping/>
  </p:clrMapOvr>
  <p:transition>
    <p:wip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3" name="Rectangle 22"/>
          <p:cNvSpPr>
            <a:spLocks noChangeArrowheads="1"/>
          </p:cNvSpPr>
          <p:nvPr/>
        </p:nvSpPr>
        <p:spPr bwMode="white">
          <a:xfrm>
            <a:off x="0" y="0"/>
            <a:ext cx="9144000" cy="155575"/>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6" name="Rectangle 5"/>
          <p:cNvSpPr>
            <a:spLocks noChangeArrowheads="1"/>
          </p:cNvSpPr>
          <p:nvPr/>
        </p:nvSpPr>
        <p:spPr bwMode="auto">
          <a:xfrm>
            <a:off x="158750" y="6403975"/>
            <a:ext cx="8832850" cy="309563"/>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Arial" charset="0"/>
            </a:endParaRPr>
          </a:p>
        </p:txBody>
      </p:sp>
      <p:sp>
        <p:nvSpPr>
          <p:cNvPr id="8" name="Slide Number Placeholder 28"/>
          <p:cNvSpPr txBox="1">
            <a:spLocks/>
          </p:cNvSpPr>
          <p:nvPr/>
        </p:nvSpPr>
        <p:spPr>
          <a:xfrm>
            <a:off x="304800" y="6399213"/>
            <a:ext cx="2438400" cy="306387"/>
          </a:xfrm>
          <a:prstGeom prst="rect">
            <a:avLst/>
          </a:prstGeom>
        </p:spPr>
        <p:txBody>
          <a:bodyPr lIns="45720" rIns="45720" anchor="ctr">
            <a:normAutofit/>
          </a:bodyPr>
          <a:lstStyle>
            <a:defPPr>
              <a:defRPr lang="en-US"/>
            </a:defPPr>
            <a:lvl1pPr marL="0" algn="l" defTabSz="914400" rtl="0" eaLnBrk="1" latinLnBrk="0" hangingPunct="1">
              <a:defRPr kumimoji="0" sz="1400" kern="1200">
                <a:solidFill>
                  <a:schemeClr val="accent2">
                    <a:lumMod val="40000"/>
                    <a:lumOff val="6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9788541-DA2A-445A-9D93-EE3ABB3257A5}" type="slidenum">
              <a:rPr lang="en-US" smtClean="0">
                <a:solidFill>
                  <a:prstClr val="black">
                    <a:lumMod val="65000"/>
                    <a:lumOff val="35000"/>
                  </a:prstClr>
                </a:solidFill>
              </a:rPr>
              <a:pPr fontAlgn="auto">
                <a:spcBef>
                  <a:spcPts val="0"/>
                </a:spcBef>
                <a:spcAft>
                  <a:spcPts val="0"/>
                </a:spcAft>
                <a:defRPr/>
              </a:pPr>
              <a:t>‹#›</a:t>
            </a:fld>
            <a:r>
              <a:rPr lang="en-US" dirty="0" smtClean="0">
                <a:solidFill>
                  <a:prstClr val="black">
                    <a:lumMod val="65000"/>
                    <a:lumOff val="35000"/>
                  </a:prstClr>
                </a:solidFill>
              </a:rPr>
              <a:t> of x</a:t>
            </a:r>
            <a:endParaRPr lang="en-US" dirty="0">
              <a:solidFill>
                <a:prstClr val="black">
                  <a:lumMod val="65000"/>
                  <a:lumOff val="35000"/>
                </a:prstClr>
              </a:solidFill>
            </a:endParaRPr>
          </a:p>
        </p:txBody>
      </p:sp>
      <p:sp>
        <p:nvSpPr>
          <p:cNvPr id="9" name="TextBox 23"/>
          <p:cNvSpPr txBox="1">
            <a:spLocks noChangeArrowheads="1"/>
          </p:cNvSpPr>
          <p:nvPr/>
        </p:nvSpPr>
        <p:spPr bwMode="auto">
          <a:xfrm>
            <a:off x="7632700" y="6384925"/>
            <a:ext cx="1362075" cy="3079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defRPr/>
            </a:pPr>
            <a:r>
              <a:rPr lang="en-US" sz="1400" dirty="0">
                <a:solidFill>
                  <a:prstClr val="black">
                    <a:lumMod val="65000"/>
                    <a:lumOff val="35000"/>
                  </a:prstClr>
                </a:solidFill>
                <a:latin typeface="Arial" charset="0"/>
              </a:rPr>
              <a:t>www.avrdc.org</a:t>
            </a:r>
          </a:p>
        </p:txBody>
      </p:sp>
    </p:spTree>
  </p:cSld>
  <p:clrMapOvr>
    <a:masterClrMapping/>
  </p:clrMapOvr>
  <p:transition>
    <p:wip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Arial" charset="0"/>
            </a:endParaRPr>
          </a:p>
        </p:txBody>
      </p:sp>
      <p:sp>
        <p:nvSpPr>
          <p:cNvPr id="6" name="Rectangle 22"/>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9" name="Rectangle 26"/>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10" name="Rectangle 9"/>
          <p:cNvSpPr/>
          <p:nvPr/>
        </p:nvSpPr>
        <p:spPr>
          <a:xfrm>
            <a:off x="152400" y="533400"/>
            <a:ext cx="2743200" cy="5943600"/>
          </a:xfrm>
          <a:prstGeom prst="rect">
            <a:avLst/>
          </a:prstGeom>
          <a:solidFill>
            <a:srgbClr val="EEECE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2400">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Arial" charset="0"/>
            </a:endParaRPr>
          </a:p>
        </p:txBody>
      </p:sp>
      <p:sp>
        <p:nvSpPr>
          <p:cNvPr id="13" name="Rectangle 12"/>
          <p:cNvSpPr>
            <a:spLocks noChangeArrowheads="1"/>
          </p:cNvSpPr>
          <p:nvPr/>
        </p:nvSpPr>
        <p:spPr bwMode="auto">
          <a:xfrm>
            <a:off x="161925" y="6396038"/>
            <a:ext cx="8832850" cy="309562"/>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Arial" charset="0"/>
            </a:endParaRPr>
          </a:p>
        </p:txBody>
      </p:sp>
      <p:pic>
        <p:nvPicPr>
          <p:cNvPr id="14" name="Picture 33"/>
          <p:cNvPicPr>
            <a:picLocks noChangeAspect="1"/>
          </p:cNvPicPr>
          <p:nvPr/>
        </p:nvPicPr>
        <p:blipFill>
          <a:blip r:embed="rId2" cstate="print"/>
          <a:srcRect r="77991"/>
          <a:stretch>
            <a:fillRect/>
          </a:stretch>
        </p:blipFill>
        <p:spPr bwMode="auto">
          <a:xfrm>
            <a:off x="76200" y="131763"/>
            <a:ext cx="382588" cy="377825"/>
          </a:xfrm>
          <a:prstGeom prst="rect">
            <a:avLst/>
          </a:prstGeom>
          <a:noFill/>
          <a:ln w="9525">
            <a:noFill/>
            <a:miter lim="800000"/>
            <a:headEnd/>
            <a:tailEnd/>
          </a:ln>
        </p:spPr>
      </p:pic>
      <p:sp>
        <p:nvSpPr>
          <p:cNvPr id="15" name="Rectangle 14"/>
          <p:cNvSpPr/>
          <p:nvPr/>
        </p:nvSpPr>
        <p:spPr>
          <a:xfrm flipH="1">
            <a:off x="455613" y="130175"/>
            <a:ext cx="71437"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TextBox 15"/>
          <p:cNvSpPr txBox="1">
            <a:spLocks noChangeArrowheads="1"/>
          </p:cNvSpPr>
          <p:nvPr/>
        </p:nvSpPr>
        <p:spPr bwMode="auto">
          <a:xfrm>
            <a:off x="7613650" y="6384925"/>
            <a:ext cx="1362075" cy="3079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defRPr/>
            </a:pPr>
            <a:r>
              <a:rPr lang="en-US" sz="1400" dirty="0">
                <a:solidFill>
                  <a:prstClr val="black">
                    <a:lumMod val="65000"/>
                    <a:lumOff val="35000"/>
                  </a:prstClr>
                </a:solidFill>
                <a:latin typeface="Arial" charset="0"/>
              </a:rPr>
              <a:t>www.avrdc.org</a:t>
            </a:r>
          </a:p>
        </p:txBody>
      </p:sp>
      <p:sp>
        <p:nvSpPr>
          <p:cNvPr id="20" name="Content Placeholder 19"/>
          <p:cNvSpPr>
            <a:spLocks noGrp="1"/>
          </p:cNvSpPr>
          <p:nvPr>
            <p:ph sz="quarter" idx="1"/>
          </p:nvPr>
        </p:nvSpPr>
        <p:spPr>
          <a:xfrm>
            <a:off x="3124200" y="685800"/>
            <a:ext cx="5638800" cy="5410200"/>
          </a:xfrm>
        </p:spPr>
        <p:txBody>
          <a:bodyPr/>
          <a:lstStyle>
            <a:lvl1pPr>
              <a:defRPr sz="2400"/>
            </a:lvl1pPr>
            <a:lvl2pPr>
              <a:defRPr sz="2000"/>
            </a:lvl2pPr>
            <a:lvl3pP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idx="2"/>
          </p:nvPr>
        </p:nvSpPr>
        <p:spPr>
          <a:xfrm>
            <a:off x="381000" y="2438400"/>
            <a:ext cx="2362200" cy="3687763"/>
          </a:xfrm>
        </p:spPr>
        <p:txBody>
          <a:bodyPr/>
          <a:lstStyle>
            <a:lvl1pPr marL="285750" indent="-285750">
              <a:spcAft>
                <a:spcPts val="1000"/>
              </a:spcAft>
              <a:buSzPct val="120000"/>
              <a:buFont typeface="Arial" panose="020B0604020202020204" pitchFamily="34" charset="0"/>
              <a:buChar char="•"/>
              <a:defRPr sz="1600">
                <a:solidFill>
                  <a:schemeClr val="tx1">
                    <a:lumMod val="75000"/>
                    <a:lumOff val="25000"/>
                  </a:schemeClr>
                </a:solidFill>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2" name="Title 1"/>
          <p:cNvSpPr>
            <a:spLocks noGrp="1"/>
          </p:cNvSpPr>
          <p:nvPr>
            <p:ph type="title"/>
          </p:nvPr>
        </p:nvSpPr>
        <p:spPr>
          <a:xfrm>
            <a:off x="381000" y="914400"/>
            <a:ext cx="2362200" cy="1371600"/>
          </a:xfrm>
        </p:spPr>
        <p:txBody>
          <a:bodyPr anchor="t">
            <a:noAutofit/>
          </a:bodyPr>
          <a:lstStyle>
            <a:lvl1pPr algn="l">
              <a:buNone/>
              <a:defRPr sz="2400" b="1">
                <a:solidFill>
                  <a:schemeClr val="tx1">
                    <a:lumMod val="75000"/>
                    <a:lumOff val="25000"/>
                  </a:schemeClr>
                </a:solidFill>
              </a:defRPr>
            </a:lvl1pPr>
          </a:lstStyle>
          <a:p>
            <a:r>
              <a:rPr lang="en-US" dirty="0" smtClean="0"/>
              <a:t>Click to edit Master title style</a:t>
            </a:r>
            <a:endParaRPr lang="en-US" dirty="0"/>
          </a:p>
        </p:txBody>
      </p:sp>
      <p:sp>
        <p:nvSpPr>
          <p:cNvPr id="17" name="Slide Number Placeholder 28"/>
          <p:cNvSpPr>
            <a:spLocks noGrp="1"/>
          </p:cNvSpPr>
          <p:nvPr>
            <p:ph type="sldNum" sz="quarter" idx="10"/>
          </p:nvPr>
        </p:nvSpPr>
        <p:spPr>
          <a:xfrm>
            <a:off x="304800" y="6399213"/>
            <a:ext cx="2438400" cy="306387"/>
          </a:xfrm>
        </p:spPr>
        <p:txBody>
          <a:bodyPr/>
          <a:lstStyle>
            <a:lvl1pPr algn="l">
              <a:defRPr sz="1400">
                <a:solidFill>
                  <a:prstClr val="black">
                    <a:lumMod val="65000"/>
                    <a:lumOff val="35000"/>
                  </a:prstClr>
                </a:solidFill>
                <a:latin typeface="Arial" pitchFamily="34" charset="0"/>
                <a:cs typeface="Arial" pitchFamily="34" charset="0"/>
              </a:defRPr>
            </a:lvl1pPr>
          </a:lstStyle>
          <a:p>
            <a:pPr>
              <a:defRPr/>
            </a:pPr>
            <a:fld id="{62C35ABC-47C0-402D-9529-9C834F808C0B}" type="slidenum">
              <a:rPr lang="en-US"/>
              <a:pPr>
                <a:defRPr/>
              </a:pPr>
              <a:t>‹#›</a:t>
            </a:fld>
            <a:r>
              <a:rPr lang="en-US" dirty="0"/>
              <a:t> of 36</a:t>
            </a:r>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8"/>
          <p:cNvSpPr>
            <a:spLocks noGrp="1"/>
          </p:cNvSpPr>
          <p:nvPr>
            <p:ph type="sldNum" sz="quarter" idx="10"/>
          </p:nvPr>
        </p:nvSpPr>
        <p:spPr>
          <a:xfrm>
            <a:off x="304800" y="6399213"/>
            <a:ext cx="2438400" cy="306387"/>
          </a:xfrm>
        </p:spPr>
        <p:txBody>
          <a:bodyPr/>
          <a:lstStyle>
            <a:lvl1pPr algn="l">
              <a:defRPr sz="1400">
                <a:solidFill>
                  <a:prstClr val="black">
                    <a:lumMod val="65000"/>
                    <a:lumOff val="35000"/>
                  </a:prstClr>
                </a:solidFill>
                <a:latin typeface="Arial" pitchFamily="34" charset="0"/>
                <a:cs typeface="Arial" pitchFamily="34" charset="0"/>
              </a:defRPr>
            </a:lvl1pPr>
          </a:lstStyle>
          <a:p>
            <a:pPr>
              <a:defRPr/>
            </a:pPr>
            <a:fld id="{227C7BD3-BE1C-4246-8461-65C7DAD6FF3C}" type="slidenum">
              <a:rPr lang="en-US"/>
              <a:pPr>
                <a:defRPr/>
              </a:pPr>
              <a:t>‹#›</a:t>
            </a:fld>
            <a:r>
              <a:rPr lang="en-US" dirty="0"/>
              <a:t> of 36</a:t>
            </a:r>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38400"/>
            <a:ext cx="20955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2438400"/>
            <a:ext cx="20955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61513" y="1754871"/>
            <a:ext cx="7980603" cy="4437585"/>
          </a:xfrm>
        </p:spPr>
        <p:txBody>
          <a:bodyPr/>
          <a:lstStyle>
            <a:lvl1pPr marL="342900" indent="-342900">
              <a:buClr>
                <a:srgbClr val="A50021"/>
              </a:buClr>
              <a:buSzPct val="137000"/>
              <a:buFont typeface="Arial" pitchFamily="34" charset="0"/>
              <a:buChar char="•"/>
              <a:defRPr/>
            </a:lvl1pPr>
            <a:lvl2pPr marL="800100" indent="-342900">
              <a:buClr>
                <a:srgbClr val="A50021"/>
              </a:buClr>
              <a:buSzPct val="83000"/>
              <a:buFont typeface="Arial" pitchFamily="34" charset="0"/>
              <a:buChar char="•"/>
              <a:defRPr sz="2400"/>
            </a:lvl2pPr>
            <a:lvl3pPr marL="1257300" indent="-342900">
              <a:buClr>
                <a:srgbClr val="A50021"/>
              </a:buClr>
              <a:buSzPct val="83000"/>
              <a:buFont typeface="Arial" pitchFamily="34" charset="0"/>
              <a:buChar char="•"/>
              <a:defRPr sz="2000"/>
            </a:lvl3pPr>
            <a:lvl4pPr marL="1714500" indent="-342900">
              <a:buClr>
                <a:srgbClr val="A50021"/>
              </a:buClr>
              <a:buSzPct val="83000"/>
              <a:buFont typeface="Arial" pitchFamily="34" charset="0"/>
              <a:buChar char="•"/>
              <a:defRPr/>
            </a:lvl4pPr>
            <a:lvl5pPr marL="2171700" indent="-342900">
              <a:buClr>
                <a:srgbClr val="A50021"/>
              </a:buClr>
              <a:buSzPct val="830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38481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0"/>
            <a:ext cx="38481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228600"/>
            <a:ext cx="19812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57912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228600"/>
            <a:ext cx="7924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3053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371600"/>
            <a:ext cx="7848600" cy="5059363"/>
          </a:xfrm>
        </p:spPr>
        <p:txBody>
          <a:bodyPr lIns="91440" tIns="45720" rIns="91440" bIns="45720"/>
          <a:lstStyle/>
          <a:p>
            <a:pPr lvl="0"/>
            <a:endParaRPr lang="en-US" noProof="0" smtClean="0"/>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371600"/>
            <a:ext cx="7848600" cy="5059363"/>
          </a:xfrm>
        </p:spPr>
        <p:txBody>
          <a:bodyPr lIns="91440" tIns="45720" rIns="91440" bIns="45720"/>
          <a:lstStyle/>
          <a:p>
            <a:pPr lvl="0"/>
            <a:endParaRPr lang="en-US" noProof="0" smtClean="0"/>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371600"/>
            <a:ext cx="7848600" cy="5059363"/>
          </a:xfrm>
        </p:spPr>
        <p:txBody>
          <a:bodyPr lIns="91440" tIns="45720" rIns="91440" bIns="45720"/>
          <a:lstStyle/>
          <a:p>
            <a:pPr lvl="0"/>
            <a:endParaRPr lang="en-US" noProof="0" smtClean="0"/>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nl-NL"/>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nl-NL"/>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7F798FC6-AF2C-4D96-B6C7-15BFEAE95242}" type="slidenum">
              <a:rPr lang="nl-NL"/>
              <a:pPr>
                <a:defRPr/>
              </a:pPr>
              <a:t>‹#›</a:t>
            </a:fld>
            <a:endParaRPr lang="nl-NL"/>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nl-NL"/>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nl-NL"/>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96D1C0D4-7DC0-48F3-A398-3A8F16AD8B10}" type="slidenum">
              <a:rPr lang="nl-NL"/>
              <a:pPr>
                <a:defRPr/>
              </a:pPr>
              <a:t>‹#›</a:t>
            </a:fld>
            <a:endParaRPr lang="nl-NL"/>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nl-NL"/>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nl-NL"/>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BE350D8C-06C0-444E-9E40-8222B64C7E91}" type="slidenum">
              <a:rPr lang="nl-NL"/>
              <a:pPr>
                <a:defRPr/>
              </a:pPr>
              <a:t>‹#›</a:t>
            </a:fld>
            <a:endParaRPr lang="nl-N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nl-NL"/>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nl-NL"/>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639C406A-206E-4D35-9CE0-CF79A624B09C}" type="slidenum">
              <a:rPr lang="nl-NL"/>
              <a:pPr>
                <a:defRPr/>
              </a:pPr>
              <a:t>‹#›</a:t>
            </a:fld>
            <a:endParaRPr lang="nl-NL"/>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nl-NL"/>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nl-NL"/>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0F78197B-D1B6-41EA-A8EA-12D80F5634B9}" type="slidenum">
              <a:rPr lang="nl-NL"/>
              <a:pPr>
                <a:defRPr/>
              </a:pPr>
              <a:t>‹#›</a:t>
            </a:fld>
            <a:endParaRPr lang="nl-NL"/>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nl-NL"/>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nl-NL"/>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756410E1-7F94-4C32-8298-F17E80D04378}" type="slidenum">
              <a:rPr lang="nl-NL"/>
              <a:pPr>
                <a:defRPr/>
              </a:pPr>
              <a:t>‹#›</a:t>
            </a:fld>
            <a:endParaRPr lang="nl-NL"/>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nl-NL"/>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nl-NL"/>
          </a:p>
        </p:txBody>
      </p:sp>
      <p:sp>
        <p:nvSpPr>
          <p:cNvPr id="4" name="Rectangle 6"/>
          <p:cNvSpPr>
            <a:spLocks noGrp="1" noChangeArrowheads="1"/>
          </p:cNvSpPr>
          <p:nvPr>
            <p:ph type="sldNum" sz="quarter" idx="12"/>
          </p:nvPr>
        </p:nvSpPr>
        <p:spPr/>
        <p:txBody>
          <a:bodyPr/>
          <a:lstStyle>
            <a:lvl1pPr>
              <a:defRPr>
                <a:cs typeface="Arial" pitchFamily="34" charset="0"/>
              </a:defRPr>
            </a:lvl1pPr>
          </a:lstStyle>
          <a:p>
            <a:pPr>
              <a:defRPr/>
            </a:pPr>
            <a:fld id="{07126849-FDB7-4D5B-8226-5727A7461A86}" type="slidenum">
              <a:rPr lang="nl-NL"/>
              <a:pPr>
                <a:defRPr/>
              </a:pPr>
              <a:t>‹#›</a:t>
            </a:fld>
            <a:endParaRPr lang="nl-NL"/>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nl-NL"/>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nl-NL"/>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B90EC410-A35F-4954-B9C6-FACA1B048A7E}" type="slidenum">
              <a:rPr lang="nl-NL"/>
              <a:pPr>
                <a:defRPr/>
              </a:pPr>
              <a:t>‹#›</a:t>
            </a:fld>
            <a:endParaRPr lang="nl-NL"/>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nl-NL"/>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nl-NL"/>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9442DC06-45B6-4342-A389-BA763011E5CE}" type="slidenum">
              <a:rPr lang="nl-NL"/>
              <a:pPr>
                <a:defRPr/>
              </a:pPr>
              <a:t>‹#›</a:t>
            </a:fld>
            <a:endParaRPr lang="nl-NL"/>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nl-NL"/>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nl-NL"/>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395868DD-B9FB-4EC7-AF0F-53FC657F81DD}" type="slidenum">
              <a:rPr lang="nl-NL"/>
              <a:pPr>
                <a:defRPr/>
              </a:pPr>
              <a:t>‹#›</a:t>
            </a:fld>
            <a:endParaRPr lang="nl-NL"/>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53150" y="0"/>
            <a:ext cx="19240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56197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nl-NL"/>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nl-NL"/>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718B3E18-BE83-454E-87D9-FCF9AF036E44}" type="slidenum">
              <a:rPr lang="nl-NL"/>
              <a:pPr>
                <a:defRPr/>
              </a:pPr>
              <a:t>‹#›</a:t>
            </a:fld>
            <a:endParaRPr lang="nl-NL"/>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219200"/>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38481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0"/>
            <a:ext cx="38481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228600"/>
            <a:ext cx="19812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57912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228600"/>
            <a:ext cx="7924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3053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371600"/>
            <a:ext cx="7848600" cy="5059363"/>
          </a:xfrm>
        </p:spPr>
        <p:txBody>
          <a:bodyPr lIns="91440" tIns="45720" rIns="91440" bIns="45720"/>
          <a:lstStyle/>
          <a:p>
            <a:pPr lvl="0"/>
            <a:endParaRPr lang="en-US" noProof="0" smtClean="0"/>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38481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1371600"/>
            <a:ext cx="38481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3976688"/>
            <a:ext cx="38481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371600"/>
            <a:ext cx="7848600" cy="5059363"/>
          </a:xfrm>
        </p:spPr>
        <p:txBody>
          <a:bodyPr lIns="91440" tIns="45720" rIns="91440" bIns="45720"/>
          <a:lstStyle/>
          <a:p>
            <a:pPr lvl="0"/>
            <a:endParaRPr lang="en-US" noProof="0" smtClean="0"/>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371600"/>
            <a:ext cx="7848600" cy="5059363"/>
          </a:xfrm>
        </p:spPr>
        <p:txBody>
          <a:bodyPr lIns="91440" tIns="45720" rIns="91440" bIns="45720"/>
          <a:lstStyle/>
          <a:p>
            <a:pPr lvl="0"/>
            <a:endParaRPr lang="en-US" noProof="0" smtClean="0"/>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73088" y="984250"/>
            <a:ext cx="8359775" cy="504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2" y="1371603"/>
            <a:ext cx="38481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3"/>
            <a:ext cx="38481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8600" y="304800"/>
            <a:ext cx="1733550" cy="274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1" y="304800"/>
            <a:ext cx="5048250" cy="274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371603"/>
            <a:ext cx="7848600" cy="5059363"/>
          </a:xfrm>
          <a:prstGeom prst="rect">
            <a:avLst/>
          </a:prstGeom>
        </p:spPr>
        <p:txBody>
          <a:bodyPr/>
          <a:lstStyle/>
          <a:p>
            <a:pPr lvl="0"/>
            <a:endParaRPr lang="en-US" noProof="0"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2" y="1371603"/>
            <a:ext cx="3848100" cy="5059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3"/>
            <a:ext cx="3848100" cy="5059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19050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95600" y="1905000"/>
            <a:ext cx="19050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55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8600" y="322266"/>
            <a:ext cx="1733550" cy="2192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1" y="322266"/>
            <a:ext cx="5048250" cy="2192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p:txBody>
          <a:bodyPr/>
          <a:lstStyle>
            <a:lvl1pPr>
              <a:defRPr>
                <a:cs typeface="Arial" pitchFamily="34" charset="0"/>
              </a:defRPr>
            </a:lvl1pPr>
          </a:lstStyle>
          <a:p>
            <a:pPr>
              <a:defRPr/>
            </a:pPr>
            <a:fld id="{3797D822-D11A-4AF8-A59C-A45463AC84A1}" type="datetime1">
              <a:rPr lang="zh-TW" altLang="en-US"/>
              <a:pPr>
                <a:defRPr/>
              </a:pPr>
              <a:t>2015/2/20</a:t>
            </a:fld>
            <a:endParaRPr lang="en-US" altLang="zh-TW"/>
          </a:p>
        </p:txBody>
      </p:sp>
      <p:sp>
        <p:nvSpPr>
          <p:cNvPr id="5" name="Rectangle 6"/>
          <p:cNvSpPr>
            <a:spLocks noGrp="1" noChangeArrowheads="1"/>
          </p:cNvSpPr>
          <p:nvPr>
            <p:ph type="ftr" sz="quarter" idx="11"/>
          </p:nvPr>
        </p:nvSpPr>
        <p:spPr/>
        <p:txBody>
          <a:bodyPr/>
          <a:lstStyle>
            <a:lvl1pPr>
              <a:defRPr>
                <a:cs typeface="Arial" pitchFamily="34" charset="0"/>
              </a:defRPr>
            </a:lvl1pPr>
          </a:lstStyle>
          <a:p>
            <a:pPr>
              <a:defRPr/>
            </a:pPr>
            <a:endParaRPr lang="en-US" altLang="zh-TW"/>
          </a:p>
        </p:txBody>
      </p:sp>
      <p:sp>
        <p:nvSpPr>
          <p:cNvPr id="6" name="Rectangle 7"/>
          <p:cNvSpPr>
            <a:spLocks noGrp="1" noChangeArrowheads="1"/>
          </p:cNvSpPr>
          <p:nvPr>
            <p:ph type="sldNum" sz="quarter" idx="12"/>
          </p:nvPr>
        </p:nvSpPr>
        <p:spPr/>
        <p:txBody>
          <a:bodyPr/>
          <a:lstStyle>
            <a:lvl1pPr>
              <a:defRPr>
                <a:cs typeface="Arial" pitchFamily="34" charset="0"/>
              </a:defRPr>
            </a:lvl1pPr>
          </a:lstStyle>
          <a:p>
            <a:pPr>
              <a:defRPr/>
            </a:pPr>
            <a:fld id="{4F84215D-962D-4F6A-BB56-B87D6B11DC14}" type="slidenum">
              <a:rPr lang="en-US" altLang="zh-TW"/>
              <a:pPr>
                <a:defRPr/>
              </a:pPr>
              <a:t>‹#›</a:t>
            </a:fld>
            <a:endParaRPr lang="en-US" altLang="zh-TW"/>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cs typeface="Arial" pitchFamily="34" charset="0"/>
              </a:defRPr>
            </a:lvl1pPr>
          </a:lstStyle>
          <a:p>
            <a:pPr>
              <a:defRPr/>
            </a:pPr>
            <a:fld id="{A4884AEF-28D4-438C-9B4A-FDDFDB9494E4}" type="datetime1">
              <a:rPr lang="zh-TW" altLang="en-US"/>
              <a:pPr>
                <a:defRPr/>
              </a:pPr>
              <a:t>2015/2/20</a:t>
            </a:fld>
            <a:endParaRPr lang="en-US" altLang="zh-TW"/>
          </a:p>
        </p:txBody>
      </p:sp>
      <p:sp>
        <p:nvSpPr>
          <p:cNvPr id="5" name="Rectangle 6"/>
          <p:cNvSpPr>
            <a:spLocks noGrp="1" noChangeArrowheads="1"/>
          </p:cNvSpPr>
          <p:nvPr>
            <p:ph type="ftr" sz="quarter" idx="11"/>
          </p:nvPr>
        </p:nvSpPr>
        <p:spPr/>
        <p:txBody>
          <a:bodyPr/>
          <a:lstStyle>
            <a:lvl1pPr>
              <a:defRPr>
                <a:cs typeface="Arial" pitchFamily="34" charset="0"/>
              </a:defRPr>
            </a:lvl1pPr>
          </a:lstStyle>
          <a:p>
            <a:pPr>
              <a:defRPr/>
            </a:pPr>
            <a:endParaRPr lang="en-US" altLang="zh-TW"/>
          </a:p>
        </p:txBody>
      </p:sp>
      <p:sp>
        <p:nvSpPr>
          <p:cNvPr id="6" name="Rectangle 7"/>
          <p:cNvSpPr>
            <a:spLocks noGrp="1" noChangeArrowheads="1"/>
          </p:cNvSpPr>
          <p:nvPr>
            <p:ph type="sldNum" sz="quarter" idx="12"/>
          </p:nvPr>
        </p:nvSpPr>
        <p:spPr/>
        <p:txBody>
          <a:bodyPr/>
          <a:lstStyle>
            <a:lvl1pPr>
              <a:defRPr>
                <a:cs typeface="Arial" pitchFamily="34" charset="0"/>
              </a:defRPr>
            </a:lvl1pPr>
          </a:lstStyle>
          <a:p>
            <a:pPr>
              <a:defRPr/>
            </a:pPr>
            <a:fld id="{5E36B6F8-3A52-4E93-9CB8-9C11134BD4C3}" type="slidenum">
              <a:rPr lang="en-US" altLang="zh-TW"/>
              <a:pPr>
                <a:defRPr/>
              </a:pPr>
              <a:t>‹#›</a:t>
            </a:fld>
            <a:endParaRPr lang="en-US" altLang="zh-TW"/>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cs typeface="Arial" pitchFamily="34" charset="0"/>
              </a:defRPr>
            </a:lvl1pPr>
          </a:lstStyle>
          <a:p>
            <a:pPr>
              <a:defRPr/>
            </a:pPr>
            <a:fld id="{CA6976BD-2D90-4799-9CC5-CDD12E97C130}" type="datetime1">
              <a:rPr lang="zh-TW" altLang="en-US"/>
              <a:pPr>
                <a:defRPr/>
              </a:pPr>
              <a:t>2015/2/20</a:t>
            </a:fld>
            <a:endParaRPr lang="en-US" altLang="zh-TW"/>
          </a:p>
        </p:txBody>
      </p:sp>
      <p:sp>
        <p:nvSpPr>
          <p:cNvPr id="5" name="Rectangle 6"/>
          <p:cNvSpPr>
            <a:spLocks noGrp="1" noChangeArrowheads="1"/>
          </p:cNvSpPr>
          <p:nvPr>
            <p:ph type="ftr" sz="quarter" idx="11"/>
          </p:nvPr>
        </p:nvSpPr>
        <p:spPr/>
        <p:txBody>
          <a:bodyPr/>
          <a:lstStyle>
            <a:lvl1pPr>
              <a:defRPr>
                <a:cs typeface="Arial" pitchFamily="34" charset="0"/>
              </a:defRPr>
            </a:lvl1pPr>
          </a:lstStyle>
          <a:p>
            <a:pPr>
              <a:defRPr/>
            </a:pPr>
            <a:endParaRPr lang="en-US" altLang="zh-TW"/>
          </a:p>
        </p:txBody>
      </p:sp>
      <p:sp>
        <p:nvSpPr>
          <p:cNvPr id="6" name="Rectangle 7"/>
          <p:cNvSpPr>
            <a:spLocks noGrp="1" noChangeArrowheads="1"/>
          </p:cNvSpPr>
          <p:nvPr>
            <p:ph type="sldNum" sz="quarter" idx="12"/>
          </p:nvPr>
        </p:nvSpPr>
        <p:spPr/>
        <p:txBody>
          <a:bodyPr/>
          <a:lstStyle>
            <a:lvl1pPr>
              <a:defRPr>
                <a:cs typeface="Arial" pitchFamily="34" charset="0"/>
              </a:defRPr>
            </a:lvl1pPr>
          </a:lstStyle>
          <a:p>
            <a:pPr>
              <a:defRPr/>
            </a:pPr>
            <a:fld id="{B62139D9-E0FB-4154-B856-D5BAFBEB432D}" type="slidenum">
              <a:rPr lang="en-US" altLang="zh-TW"/>
              <a:pPr>
                <a:defRPr/>
              </a:pPr>
              <a:t>‹#›</a:t>
            </a:fld>
            <a:endParaRPr lang="en-US" altLang="zh-TW"/>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330325"/>
            <a:ext cx="3897313" cy="500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7290" y="1330325"/>
            <a:ext cx="3898900" cy="500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cs typeface="Arial" pitchFamily="34" charset="0"/>
              </a:defRPr>
            </a:lvl1pPr>
          </a:lstStyle>
          <a:p>
            <a:pPr>
              <a:defRPr/>
            </a:pPr>
            <a:fld id="{CAA075AD-0211-42A6-94E6-57EF4569108A}" type="datetime1">
              <a:rPr lang="zh-TW" altLang="en-US"/>
              <a:pPr>
                <a:defRPr/>
              </a:pPr>
              <a:t>2015/2/20</a:t>
            </a:fld>
            <a:endParaRPr lang="en-US" altLang="zh-TW"/>
          </a:p>
        </p:txBody>
      </p:sp>
      <p:sp>
        <p:nvSpPr>
          <p:cNvPr id="6" name="Rectangle 6"/>
          <p:cNvSpPr>
            <a:spLocks noGrp="1" noChangeArrowheads="1"/>
          </p:cNvSpPr>
          <p:nvPr>
            <p:ph type="ftr" sz="quarter" idx="11"/>
          </p:nvPr>
        </p:nvSpPr>
        <p:spPr/>
        <p:txBody>
          <a:bodyPr/>
          <a:lstStyle>
            <a:lvl1pPr>
              <a:defRPr>
                <a:cs typeface="Arial" pitchFamily="34" charset="0"/>
              </a:defRPr>
            </a:lvl1pPr>
          </a:lstStyle>
          <a:p>
            <a:pPr>
              <a:defRPr/>
            </a:pPr>
            <a:endParaRPr lang="en-US" altLang="zh-TW"/>
          </a:p>
        </p:txBody>
      </p:sp>
      <p:sp>
        <p:nvSpPr>
          <p:cNvPr id="7" name="Rectangle 7"/>
          <p:cNvSpPr>
            <a:spLocks noGrp="1" noChangeArrowheads="1"/>
          </p:cNvSpPr>
          <p:nvPr>
            <p:ph type="sldNum" sz="quarter" idx="12"/>
          </p:nvPr>
        </p:nvSpPr>
        <p:spPr/>
        <p:txBody>
          <a:bodyPr/>
          <a:lstStyle>
            <a:lvl1pPr>
              <a:defRPr>
                <a:cs typeface="Arial" pitchFamily="34" charset="0"/>
              </a:defRPr>
            </a:lvl1pPr>
          </a:lstStyle>
          <a:p>
            <a:pPr>
              <a:defRPr/>
            </a:pPr>
            <a:fld id="{8E832F99-CB09-4156-A084-38E2C23446C4}" type="slidenum">
              <a:rPr lang="en-US" altLang="zh-TW"/>
              <a:pPr>
                <a:defRPr/>
              </a:pPr>
              <a:t>‹#›</a:t>
            </a:fld>
            <a:endParaRPr lang="en-US" altLang="zh-TW"/>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cs typeface="Arial" pitchFamily="34" charset="0"/>
              </a:defRPr>
            </a:lvl1pPr>
          </a:lstStyle>
          <a:p>
            <a:pPr>
              <a:defRPr/>
            </a:pPr>
            <a:fld id="{DDB258C0-B439-47D4-9170-C609628CBCE0}" type="datetime1">
              <a:rPr lang="zh-TW" altLang="en-US"/>
              <a:pPr>
                <a:defRPr/>
              </a:pPr>
              <a:t>2015/2/20</a:t>
            </a:fld>
            <a:endParaRPr lang="en-US" altLang="zh-TW"/>
          </a:p>
        </p:txBody>
      </p:sp>
      <p:sp>
        <p:nvSpPr>
          <p:cNvPr id="8" name="Rectangle 6"/>
          <p:cNvSpPr>
            <a:spLocks noGrp="1" noChangeArrowheads="1"/>
          </p:cNvSpPr>
          <p:nvPr>
            <p:ph type="ftr" sz="quarter" idx="11"/>
          </p:nvPr>
        </p:nvSpPr>
        <p:spPr/>
        <p:txBody>
          <a:bodyPr/>
          <a:lstStyle>
            <a:lvl1pPr>
              <a:defRPr>
                <a:cs typeface="Arial" pitchFamily="34" charset="0"/>
              </a:defRPr>
            </a:lvl1pPr>
          </a:lstStyle>
          <a:p>
            <a:pPr>
              <a:defRPr/>
            </a:pPr>
            <a:endParaRPr lang="en-US" altLang="zh-TW"/>
          </a:p>
        </p:txBody>
      </p:sp>
      <p:sp>
        <p:nvSpPr>
          <p:cNvPr id="9" name="Rectangle 7"/>
          <p:cNvSpPr>
            <a:spLocks noGrp="1" noChangeArrowheads="1"/>
          </p:cNvSpPr>
          <p:nvPr>
            <p:ph type="sldNum" sz="quarter" idx="12"/>
          </p:nvPr>
        </p:nvSpPr>
        <p:spPr/>
        <p:txBody>
          <a:bodyPr/>
          <a:lstStyle>
            <a:lvl1pPr>
              <a:defRPr>
                <a:cs typeface="Arial" pitchFamily="34" charset="0"/>
              </a:defRPr>
            </a:lvl1pPr>
          </a:lstStyle>
          <a:p>
            <a:pPr>
              <a:defRPr/>
            </a:pPr>
            <a:fld id="{66DBEB14-5837-4C5A-98B8-0A86B2717250}" type="slidenum">
              <a:rPr lang="en-US" altLang="zh-TW"/>
              <a:pPr>
                <a:defRPr/>
              </a:pPr>
              <a:t>‹#›</a:t>
            </a:fld>
            <a:endParaRPr lang="en-US" altLang="zh-TW"/>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cs typeface="Arial" pitchFamily="34" charset="0"/>
              </a:defRPr>
            </a:lvl1pPr>
          </a:lstStyle>
          <a:p>
            <a:pPr>
              <a:defRPr/>
            </a:pPr>
            <a:fld id="{E84346EB-4822-4A70-BCCE-1CD97657FF2F}" type="datetime1">
              <a:rPr lang="zh-TW" altLang="en-US"/>
              <a:pPr>
                <a:defRPr/>
              </a:pPr>
              <a:t>2015/2/20</a:t>
            </a:fld>
            <a:endParaRPr lang="en-US" altLang="zh-TW"/>
          </a:p>
        </p:txBody>
      </p:sp>
      <p:sp>
        <p:nvSpPr>
          <p:cNvPr id="4" name="Rectangle 6"/>
          <p:cNvSpPr>
            <a:spLocks noGrp="1" noChangeArrowheads="1"/>
          </p:cNvSpPr>
          <p:nvPr>
            <p:ph type="ftr" sz="quarter" idx="11"/>
          </p:nvPr>
        </p:nvSpPr>
        <p:spPr/>
        <p:txBody>
          <a:bodyPr/>
          <a:lstStyle>
            <a:lvl1pPr>
              <a:defRPr>
                <a:cs typeface="Arial" pitchFamily="34" charset="0"/>
              </a:defRPr>
            </a:lvl1pPr>
          </a:lstStyle>
          <a:p>
            <a:pPr>
              <a:defRPr/>
            </a:pPr>
            <a:endParaRPr lang="en-US" altLang="zh-TW"/>
          </a:p>
        </p:txBody>
      </p:sp>
      <p:sp>
        <p:nvSpPr>
          <p:cNvPr id="5" name="Rectangle 7"/>
          <p:cNvSpPr>
            <a:spLocks noGrp="1" noChangeArrowheads="1"/>
          </p:cNvSpPr>
          <p:nvPr>
            <p:ph type="sldNum" sz="quarter" idx="12"/>
          </p:nvPr>
        </p:nvSpPr>
        <p:spPr/>
        <p:txBody>
          <a:bodyPr/>
          <a:lstStyle>
            <a:lvl1pPr>
              <a:defRPr>
                <a:cs typeface="Arial" pitchFamily="34" charset="0"/>
              </a:defRPr>
            </a:lvl1pPr>
          </a:lstStyle>
          <a:p>
            <a:pPr>
              <a:defRPr/>
            </a:pPr>
            <a:fld id="{E028311B-D2C0-4DDC-89B5-0DBE48A445A4}"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cs typeface="Arial" pitchFamily="34" charset="0"/>
              </a:defRPr>
            </a:lvl1pPr>
          </a:lstStyle>
          <a:p>
            <a:pPr>
              <a:defRPr/>
            </a:pPr>
            <a:fld id="{4800F525-5FFF-4767-B9C6-51EB1A1DDCE1}" type="datetime1">
              <a:rPr lang="zh-TW" altLang="en-US"/>
              <a:pPr>
                <a:defRPr/>
              </a:pPr>
              <a:t>2015/2/20</a:t>
            </a:fld>
            <a:endParaRPr lang="en-US" altLang="zh-TW"/>
          </a:p>
        </p:txBody>
      </p:sp>
      <p:sp>
        <p:nvSpPr>
          <p:cNvPr id="6" name="Rectangle 6"/>
          <p:cNvSpPr>
            <a:spLocks noGrp="1" noChangeArrowheads="1"/>
          </p:cNvSpPr>
          <p:nvPr>
            <p:ph type="ftr" sz="quarter" idx="11"/>
          </p:nvPr>
        </p:nvSpPr>
        <p:spPr/>
        <p:txBody>
          <a:bodyPr/>
          <a:lstStyle>
            <a:lvl1pPr>
              <a:defRPr>
                <a:cs typeface="Arial" pitchFamily="34" charset="0"/>
              </a:defRPr>
            </a:lvl1pPr>
          </a:lstStyle>
          <a:p>
            <a:pPr>
              <a:defRPr/>
            </a:pPr>
            <a:endParaRPr lang="en-US" altLang="zh-TW"/>
          </a:p>
        </p:txBody>
      </p:sp>
      <p:sp>
        <p:nvSpPr>
          <p:cNvPr id="7" name="Rectangle 7"/>
          <p:cNvSpPr>
            <a:spLocks noGrp="1" noChangeArrowheads="1"/>
          </p:cNvSpPr>
          <p:nvPr>
            <p:ph type="sldNum" sz="quarter" idx="12"/>
          </p:nvPr>
        </p:nvSpPr>
        <p:spPr/>
        <p:txBody>
          <a:bodyPr/>
          <a:lstStyle>
            <a:lvl1pPr>
              <a:defRPr>
                <a:cs typeface="Arial" pitchFamily="34" charset="0"/>
              </a:defRPr>
            </a:lvl1pPr>
          </a:lstStyle>
          <a:p>
            <a:pPr>
              <a:defRPr/>
            </a:pPr>
            <a:fld id="{4AF05D5D-2356-4DC6-8712-3661F9F72F22}" type="slidenum">
              <a:rPr lang="en-US" altLang="zh-TW"/>
              <a:pPr>
                <a:defRPr/>
              </a:pPr>
              <a:t>‹#›</a:t>
            </a:fld>
            <a:endParaRPr lang="en-US" altLang="zh-TW"/>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cs typeface="Arial" pitchFamily="34" charset="0"/>
              </a:defRPr>
            </a:lvl1pPr>
          </a:lstStyle>
          <a:p>
            <a:pPr>
              <a:defRPr/>
            </a:pPr>
            <a:fld id="{3E4B3CA4-1A28-4CEB-ABD5-3D5BEBAF6F62}" type="datetime1">
              <a:rPr lang="zh-TW" altLang="en-US"/>
              <a:pPr>
                <a:defRPr/>
              </a:pPr>
              <a:t>2015/2/20</a:t>
            </a:fld>
            <a:endParaRPr lang="en-US" altLang="zh-TW"/>
          </a:p>
        </p:txBody>
      </p:sp>
      <p:sp>
        <p:nvSpPr>
          <p:cNvPr id="6" name="Rectangle 6"/>
          <p:cNvSpPr>
            <a:spLocks noGrp="1" noChangeArrowheads="1"/>
          </p:cNvSpPr>
          <p:nvPr>
            <p:ph type="ftr" sz="quarter" idx="11"/>
          </p:nvPr>
        </p:nvSpPr>
        <p:spPr/>
        <p:txBody>
          <a:bodyPr/>
          <a:lstStyle>
            <a:lvl1pPr>
              <a:defRPr>
                <a:cs typeface="Arial" pitchFamily="34" charset="0"/>
              </a:defRPr>
            </a:lvl1pPr>
          </a:lstStyle>
          <a:p>
            <a:pPr>
              <a:defRPr/>
            </a:pPr>
            <a:endParaRPr lang="en-US" altLang="zh-TW"/>
          </a:p>
        </p:txBody>
      </p:sp>
      <p:sp>
        <p:nvSpPr>
          <p:cNvPr id="7" name="Rectangle 7"/>
          <p:cNvSpPr>
            <a:spLocks noGrp="1" noChangeArrowheads="1"/>
          </p:cNvSpPr>
          <p:nvPr>
            <p:ph type="sldNum" sz="quarter" idx="12"/>
          </p:nvPr>
        </p:nvSpPr>
        <p:spPr/>
        <p:txBody>
          <a:bodyPr/>
          <a:lstStyle>
            <a:lvl1pPr>
              <a:defRPr>
                <a:cs typeface="Arial" pitchFamily="34" charset="0"/>
              </a:defRPr>
            </a:lvl1pPr>
          </a:lstStyle>
          <a:p>
            <a:pPr>
              <a:defRPr/>
            </a:pPr>
            <a:fld id="{B3DD0A40-6784-4EA8-B558-790CD2443A66}" type="slidenum">
              <a:rPr lang="en-US" altLang="zh-TW"/>
              <a:pPr>
                <a:defRPr/>
              </a:pPr>
              <a:t>‹#›</a:t>
            </a:fld>
            <a:endParaRPr lang="en-US" altLang="zh-TW"/>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cs typeface="Arial" pitchFamily="34" charset="0"/>
              </a:defRPr>
            </a:lvl1pPr>
          </a:lstStyle>
          <a:p>
            <a:pPr>
              <a:defRPr/>
            </a:pPr>
            <a:fld id="{B4BEEC79-D441-4E15-A476-8C9CA5ED78CA}" type="datetime1">
              <a:rPr lang="zh-TW" altLang="en-US"/>
              <a:pPr>
                <a:defRPr/>
              </a:pPr>
              <a:t>2015/2/20</a:t>
            </a:fld>
            <a:endParaRPr lang="en-US" altLang="zh-TW"/>
          </a:p>
        </p:txBody>
      </p:sp>
      <p:sp>
        <p:nvSpPr>
          <p:cNvPr id="5" name="Rectangle 6"/>
          <p:cNvSpPr>
            <a:spLocks noGrp="1" noChangeArrowheads="1"/>
          </p:cNvSpPr>
          <p:nvPr>
            <p:ph type="ftr" sz="quarter" idx="11"/>
          </p:nvPr>
        </p:nvSpPr>
        <p:spPr/>
        <p:txBody>
          <a:bodyPr/>
          <a:lstStyle>
            <a:lvl1pPr>
              <a:defRPr>
                <a:cs typeface="Arial" pitchFamily="34" charset="0"/>
              </a:defRPr>
            </a:lvl1pPr>
          </a:lstStyle>
          <a:p>
            <a:pPr>
              <a:defRPr/>
            </a:pPr>
            <a:endParaRPr lang="en-US" altLang="zh-TW"/>
          </a:p>
        </p:txBody>
      </p:sp>
      <p:sp>
        <p:nvSpPr>
          <p:cNvPr id="6" name="Rectangle 7"/>
          <p:cNvSpPr>
            <a:spLocks noGrp="1" noChangeArrowheads="1"/>
          </p:cNvSpPr>
          <p:nvPr>
            <p:ph type="sldNum" sz="quarter" idx="12"/>
          </p:nvPr>
        </p:nvSpPr>
        <p:spPr/>
        <p:txBody>
          <a:bodyPr/>
          <a:lstStyle>
            <a:lvl1pPr>
              <a:defRPr>
                <a:cs typeface="Arial" pitchFamily="34" charset="0"/>
              </a:defRPr>
            </a:lvl1pPr>
          </a:lstStyle>
          <a:p>
            <a:pPr>
              <a:defRPr/>
            </a:pPr>
            <a:fld id="{B5F0F128-F476-417C-AF93-196F278199E3}" type="slidenum">
              <a:rPr lang="en-US" altLang="zh-TW"/>
              <a:pPr>
                <a:defRPr/>
              </a:pPr>
              <a:t>‹#›</a:t>
            </a:fld>
            <a:endParaRPr lang="en-US" altLang="zh-TW"/>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227" y="454025"/>
            <a:ext cx="1985963" cy="5880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454025"/>
            <a:ext cx="581025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cs typeface="Arial" pitchFamily="34" charset="0"/>
              </a:defRPr>
            </a:lvl1pPr>
          </a:lstStyle>
          <a:p>
            <a:pPr>
              <a:defRPr/>
            </a:pPr>
            <a:fld id="{4BE2FEFD-4658-415A-AF9E-D3AE9C1FE6C5}" type="datetime1">
              <a:rPr lang="zh-TW" altLang="en-US"/>
              <a:pPr>
                <a:defRPr/>
              </a:pPr>
              <a:t>2015/2/20</a:t>
            </a:fld>
            <a:endParaRPr lang="en-US" altLang="zh-TW"/>
          </a:p>
        </p:txBody>
      </p:sp>
      <p:sp>
        <p:nvSpPr>
          <p:cNvPr id="5" name="Rectangle 6"/>
          <p:cNvSpPr>
            <a:spLocks noGrp="1" noChangeArrowheads="1"/>
          </p:cNvSpPr>
          <p:nvPr>
            <p:ph type="ftr" sz="quarter" idx="11"/>
          </p:nvPr>
        </p:nvSpPr>
        <p:spPr/>
        <p:txBody>
          <a:bodyPr/>
          <a:lstStyle>
            <a:lvl1pPr>
              <a:defRPr>
                <a:cs typeface="Arial" pitchFamily="34" charset="0"/>
              </a:defRPr>
            </a:lvl1pPr>
          </a:lstStyle>
          <a:p>
            <a:pPr>
              <a:defRPr/>
            </a:pPr>
            <a:endParaRPr lang="en-US" altLang="zh-TW"/>
          </a:p>
        </p:txBody>
      </p:sp>
      <p:sp>
        <p:nvSpPr>
          <p:cNvPr id="6" name="Rectangle 7"/>
          <p:cNvSpPr>
            <a:spLocks noGrp="1" noChangeArrowheads="1"/>
          </p:cNvSpPr>
          <p:nvPr>
            <p:ph type="sldNum" sz="quarter" idx="12"/>
          </p:nvPr>
        </p:nvSpPr>
        <p:spPr/>
        <p:txBody>
          <a:bodyPr/>
          <a:lstStyle>
            <a:lvl1pPr>
              <a:defRPr>
                <a:cs typeface="Arial" pitchFamily="34" charset="0"/>
              </a:defRPr>
            </a:lvl1pPr>
          </a:lstStyle>
          <a:p>
            <a:pPr>
              <a:defRPr/>
            </a:pPr>
            <a:fld id="{74940E6F-4FF9-44F2-B19E-511B1D0CD7B0}" type="slidenum">
              <a:rPr lang="en-US" altLang="zh-TW"/>
              <a:pPr>
                <a:defRPr/>
              </a:pPr>
              <a:t>‹#›</a:t>
            </a:fld>
            <a:endParaRPr lang="en-US" altLang="zh-TW"/>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0450" y="454025"/>
            <a:ext cx="7634288" cy="6731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7575" y="1330325"/>
            <a:ext cx="7948613" cy="5003800"/>
          </a:xfrm>
        </p:spPr>
        <p:txBody>
          <a:bodyPr/>
          <a:lstStyle/>
          <a:p>
            <a:pPr lvl="0"/>
            <a:endParaRPr lang="en-US" noProof="0" smtClean="0"/>
          </a:p>
        </p:txBody>
      </p:sp>
      <p:sp>
        <p:nvSpPr>
          <p:cNvPr id="4" name="Rectangle 5"/>
          <p:cNvSpPr>
            <a:spLocks noGrp="1" noChangeArrowheads="1"/>
          </p:cNvSpPr>
          <p:nvPr>
            <p:ph type="dt" sz="half" idx="10"/>
          </p:nvPr>
        </p:nvSpPr>
        <p:spPr/>
        <p:txBody>
          <a:bodyPr/>
          <a:lstStyle>
            <a:lvl1pPr>
              <a:defRPr>
                <a:cs typeface="Arial" pitchFamily="34" charset="0"/>
              </a:defRPr>
            </a:lvl1pPr>
          </a:lstStyle>
          <a:p>
            <a:pPr>
              <a:defRPr/>
            </a:pPr>
            <a:fld id="{AA306510-6A7D-4AB5-88E9-F61DFDCE3F9F}" type="datetime1">
              <a:rPr lang="zh-TW" altLang="en-US"/>
              <a:pPr>
                <a:defRPr/>
              </a:pPr>
              <a:t>2015/2/20</a:t>
            </a:fld>
            <a:endParaRPr lang="en-US" altLang="zh-TW"/>
          </a:p>
        </p:txBody>
      </p:sp>
      <p:sp>
        <p:nvSpPr>
          <p:cNvPr id="5" name="Rectangle 6"/>
          <p:cNvSpPr>
            <a:spLocks noGrp="1" noChangeArrowheads="1"/>
          </p:cNvSpPr>
          <p:nvPr>
            <p:ph type="ftr" sz="quarter" idx="11"/>
          </p:nvPr>
        </p:nvSpPr>
        <p:spPr/>
        <p:txBody>
          <a:bodyPr/>
          <a:lstStyle>
            <a:lvl1pPr>
              <a:defRPr>
                <a:cs typeface="Arial" pitchFamily="34" charset="0"/>
              </a:defRPr>
            </a:lvl1pPr>
          </a:lstStyle>
          <a:p>
            <a:pPr>
              <a:defRPr/>
            </a:pPr>
            <a:endParaRPr lang="en-US" altLang="zh-TW"/>
          </a:p>
        </p:txBody>
      </p:sp>
      <p:sp>
        <p:nvSpPr>
          <p:cNvPr id="6" name="Rectangle 7"/>
          <p:cNvSpPr>
            <a:spLocks noGrp="1" noChangeArrowheads="1"/>
          </p:cNvSpPr>
          <p:nvPr>
            <p:ph type="sldNum" sz="quarter" idx="12"/>
          </p:nvPr>
        </p:nvSpPr>
        <p:spPr/>
        <p:txBody>
          <a:bodyPr/>
          <a:lstStyle>
            <a:lvl1pPr>
              <a:defRPr>
                <a:cs typeface="Arial" pitchFamily="34" charset="0"/>
              </a:defRPr>
            </a:lvl1pPr>
          </a:lstStyle>
          <a:p>
            <a:pPr>
              <a:defRPr/>
            </a:pPr>
            <a:fld id="{580CD8A6-F670-4E85-8ABB-7668F839915C}" type="slidenum">
              <a:rPr lang="en-US" altLang="zh-TW"/>
              <a:pPr>
                <a:defRPr/>
              </a:pPr>
              <a:t>‹#›</a:t>
            </a:fld>
            <a:endParaRPr lang="en-US" altLang="zh-TW"/>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3213" y="1341438"/>
            <a:ext cx="3848100" cy="505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3714" y="1341438"/>
            <a:ext cx="3848100" cy="505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2286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3230" y="228600"/>
            <a:ext cx="5792787"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pic>
        <p:nvPicPr>
          <p:cNvPr id="2" name="圖片 3" descr="Ph2.png"/>
          <p:cNvPicPr>
            <a:picLocks noChangeAspect="1"/>
          </p:cNvPicPr>
          <p:nvPr/>
        </p:nvPicPr>
        <p:blipFill>
          <a:blip r:embed="rId2" cstate="print"/>
          <a:srcRect r="-114" b="6"/>
          <a:stretch>
            <a:fillRect/>
          </a:stretch>
        </p:blipFill>
        <p:spPr bwMode="auto">
          <a:xfrm>
            <a:off x="990600" y="152400"/>
            <a:ext cx="1809750" cy="6400800"/>
          </a:xfrm>
          <a:prstGeom prst="rect">
            <a:avLst/>
          </a:prstGeom>
          <a:noFill/>
          <a:ln w="9525">
            <a:solidFill>
              <a:schemeClr val="accent1"/>
            </a:solidFill>
            <a:miter lim="800000"/>
            <a:headEnd/>
            <a:tailEnd/>
          </a:ln>
        </p:spPr>
      </p:pic>
      <p:sp>
        <p:nvSpPr>
          <p:cNvPr id="3" name="Rectangle 8"/>
          <p:cNvSpPr>
            <a:spLocks noChangeArrowheads="1"/>
          </p:cNvSpPr>
          <p:nvPr/>
        </p:nvSpPr>
        <p:spPr bwMode="hidden">
          <a:xfrm>
            <a:off x="0" y="1676400"/>
            <a:ext cx="3810000" cy="1143000"/>
          </a:xfrm>
          <a:prstGeom prst="rect">
            <a:avLst/>
          </a:prstGeom>
          <a:solidFill>
            <a:schemeClr val="accent2"/>
          </a:solidFill>
          <a:ln w="9525">
            <a:noFill/>
            <a:miter lim="800000"/>
            <a:headEnd/>
            <a:tailEnd/>
          </a:ln>
          <a:effectLst/>
        </p:spPr>
        <p:txBody>
          <a:bodyPr wrap="none" anchor="ctr"/>
          <a:lstStyle/>
          <a:p>
            <a:pPr algn="ctr">
              <a:defRPr/>
            </a:pPr>
            <a:endParaRPr lang="en-US" sz="2400">
              <a:solidFill>
                <a:srgbClr val="292929"/>
              </a:solidFill>
              <a:latin typeface="Times New Roman" pitchFamily="18" charset="0"/>
            </a:endParaRPr>
          </a:p>
        </p:txBody>
      </p:sp>
      <p:sp>
        <p:nvSpPr>
          <p:cNvPr id="4" name="Rectangle 9"/>
          <p:cNvSpPr>
            <a:spLocks noChangeArrowheads="1"/>
          </p:cNvSpPr>
          <p:nvPr/>
        </p:nvSpPr>
        <p:spPr bwMode="hidden">
          <a:xfrm>
            <a:off x="1295400" y="1676400"/>
            <a:ext cx="7848600" cy="11430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sz="2400">
              <a:solidFill>
                <a:srgbClr val="292929"/>
              </a:solidFill>
              <a:latin typeface="Times New Roman" pitchFamily="18" charset="0"/>
            </a:endParaRPr>
          </a:p>
        </p:txBody>
      </p:sp>
      <p:sp>
        <p:nvSpPr>
          <p:cNvPr id="5" name="Freeform 10"/>
          <p:cNvSpPr>
            <a:spLocks noChangeArrowheads="1"/>
          </p:cNvSpPr>
          <p:nvPr/>
        </p:nvSpPr>
        <p:spPr bwMode="auto">
          <a:xfrm>
            <a:off x="609600" y="1524000"/>
            <a:ext cx="228600" cy="1449388"/>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eaLnBrk="0" hangingPunct="0">
              <a:defRPr/>
            </a:pPr>
            <a:endParaRPr lang="en-US">
              <a:solidFill>
                <a:srgbClr val="292929"/>
              </a:solidFill>
              <a:latin typeface="Arial" charset="0"/>
            </a:endParaRPr>
          </a:p>
        </p:txBody>
      </p:sp>
      <p:pic>
        <p:nvPicPr>
          <p:cNvPr id="6" name="Picture 14" descr="logo-RGB-small"/>
          <p:cNvPicPr>
            <a:picLocks noChangeAspect="1" noChangeArrowheads="1"/>
          </p:cNvPicPr>
          <p:nvPr/>
        </p:nvPicPr>
        <p:blipFill>
          <a:blip r:embed="rId3" cstate="print"/>
          <a:srcRect/>
          <a:stretch>
            <a:fillRect/>
          </a:stretch>
        </p:blipFill>
        <p:spPr bwMode="auto">
          <a:xfrm>
            <a:off x="6705600" y="1804988"/>
            <a:ext cx="2209800" cy="481012"/>
          </a:xfrm>
          <a:prstGeom prst="rect">
            <a:avLst/>
          </a:prstGeom>
          <a:noFill/>
          <a:ln w="9525">
            <a:noFill/>
            <a:miter lim="800000"/>
            <a:headEnd/>
            <a:tailEnd/>
          </a:ln>
        </p:spPr>
      </p:pic>
      <p:sp>
        <p:nvSpPr>
          <p:cNvPr id="7" name="Text Box 15"/>
          <p:cNvSpPr txBox="1">
            <a:spLocks noChangeArrowheads="1"/>
          </p:cNvSpPr>
          <p:nvPr/>
        </p:nvSpPr>
        <p:spPr bwMode="auto">
          <a:xfrm>
            <a:off x="6400800" y="2438400"/>
            <a:ext cx="1857375" cy="396875"/>
          </a:xfrm>
          <a:prstGeom prst="rect">
            <a:avLst/>
          </a:prstGeom>
          <a:noFill/>
          <a:ln w="9525">
            <a:noFill/>
            <a:miter lim="800000"/>
            <a:headEnd/>
            <a:tailEnd/>
          </a:ln>
          <a:effectLst/>
        </p:spPr>
        <p:txBody>
          <a:bodyPr>
            <a:spAutoFit/>
          </a:bodyPr>
          <a:lstStyle/>
          <a:p>
            <a:pPr>
              <a:spcBef>
                <a:spcPct val="20000"/>
              </a:spcBef>
              <a:buClr>
                <a:srgbClr val="CC9900"/>
              </a:buClr>
              <a:buSzPct val="70000"/>
              <a:buFont typeface="Wingdings" pitchFamily="2" charset="2"/>
              <a:buNone/>
              <a:defRPr/>
            </a:pPr>
            <a:r>
              <a:rPr lang="en-US" sz="2000" i="1">
                <a:solidFill>
                  <a:srgbClr val="292929"/>
                </a:solidFill>
                <a:latin typeface="Calibri" pitchFamily="34" charset="0"/>
              </a:rPr>
              <a:t>11 April 2011</a:t>
            </a:r>
          </a:p>
        </p:txBody>
      </p:sp>
      <p:sp>
        <p:nvSpPr>
          <p:cNvPr id="8" name="Freeform 11"/>
          <p:cNvSpPr>
            <a:spLocks noChangeArrowheads="1"/>
          </p:cNvSpPr>
          <p:nvPr/>
        </p:nvSpPr>
        <p:spPr bwMode="auto">
          <a:xfrm>
            <a:off x="8001000" y="533400"/>
            <a:ext cx="261938" cy="137160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eaLnBrk="0" hangingPunct="0">
              <a:defRPr/>
            </a:pPr>
            <a:endParaRPr lang="en-US">
              <a:solidFill>
                <a:srgbClr val="292929"/>
              </a:solidFill>
              <a:latin typeface="Arial" charset="0"/>
            </a:endParaRPr>
          </a:p>
        </p:txBody>
      </p:sp>
      <p:sp>
        <p:nvSpPr>
          <p:cNvPr id="9" name="Text Box 23"/>
          <p:cNvSpPr txBox="1">
            <a:spLocks noChangeArrowheads="1"/>
          </p:cNvSpPr>
          <p:nvPr/>
        </p:nvSpPr>
        <p:spPr bwMode="auto">
          <a:xfrm>
            <a:off x="4114800" y="3657600"/>
            <a:ext cx="4191000" cy="366713"/>
          </a:xfrm>
          <a:prstGeom prst="rect">
            <a:avLst/>
          </a:prstGeom>
          <a:noFill/>
          <a:ln w="9525">
            <a:noFill/>
            <a:miter lim="800000"/>
            <a:headEnd/>
            <a:tailEnd/>
          </a:ln>
          <a:effectLst/>
        </p:spPr>
        <p:txBody>
          <a:bodyPr>
            <a:spAutoFit/>
          </a:bodyPr>
          <a:lstStyle/>
          <a:p>
            <a:pPr eaLnBrk="0" hangingPunct="0">
              <a:spcBef>
                <a:spcPct val="50000"/>
              </a:spcBef>
              <a:defRPr/>
            </a:pPr>
            <a:endParaRPr lang="en-US">
              <a:solidFill>
                <a:srgbClr val="292929"/>
              </a:solidFill>
              <a:latin typeface="Arial" charset="0"/>
            </a:endParaRPr>
          </a:p>
        </p:txBody>
      </p:sp>
      <p:sp>
        <p:nvSpPr>
          <p:cNvPr id="10" name="Text Box 27"/>
          <p:cNvSpPr txBox="1">
            <a:spLocks noChangeArrowheads="1"/>
          </p:cNvSpPr>
          <p:nvPr/>
        </p:nvSpPr>
        <p:spPr bwMode="auto">
          <a:xfrm>
            <a:off x="3276600" y="5303838"/>
            <a:ext cx="4800600" cy="646112"/>
          </a:xfrm>
          <a:prstGeom prst="rect">
            <a:avLst/>
          </a:prstGeom>
          <a:noFill/>
          <a:ln w="9525">
            <a:noFill/>
            <a:miter lim="800000"/>
            <a:headEnd/>
            <a:tailEnd/>
          </a:ln>
          <a:effectLst/>
        </p:spPr>
        <p:txBody>
          <a:bodyPr>
            <a:spAutoFit/>
          </a:bodyPr>
          <a:lstStyle/>
          <a:p>
            <a:pPr eaLnBrk="0" hangingPunct="0">
              <a:lnSpc>
                <a:spcPct val="50000"/>
              </a:lnSpc>
              <a:spcBef>
                <a:spcPct val="50000"/>
              </a:spcBef>
              <a:defRPr/>
            </a:pPr>
            <a:r>
              <a:rPr lang="en-US" sz="2400">
                <a:solidFill>
                  <a:srgbClr val="292929"/>
                </a:solidFill>
                <a:latin typeface="Calibri" pitchFamily="34" charset="0"/>
              </a:rPr>
              <a:t>44</a:t>
            </a:r>
            <a:r>
              <a:rPr lang="en-US" sz="2400" baseline="30000">
                <a:solidFill>
                  <a:srgbClr val="292929"/>
                </a:solidFill>
                <a:latin typeface="Calibri" pitchFamily="34" charset="0"/>
              </a:rPr>
              <a:t>th</a:t>
            </a:r>
            <a:r>
              <a:rPr lang="en-US" sz="2400">
                <a:solidFill>
                  <a:srgbClr val="292929"/>
                </a:solidFill>
                <a:latin typeface="Calibri" pitchFamily="34" charset="0"/>
              </a:rPr>
              <a:t> Meeting</a:t>
            </a:r>
          </a:p>
          <a:p>
            <a:pPr eaLnBrk="0" hangingPunct="0">
              <a:lnSpc>
                <a:spcPct val="50000"/>
              </a:lnSpc>
              <a:spcBef>
                <a:spcPct val="50000"/>
              </a:spcBef>
              <a:defRPr/>
            </a:pPr>
            <a:r>
              <a:rPr lang="en-US" sz="2400">
                <a:solidFill>
                  <a:srgbClr val="292929"/>
                </a:solidFill>
                <a:latin typeface="Calibri" pitchFamily="34" charset="0"/>
              </a:rPr>
              <a:t>AVRDC Board of Directors</a:t>
            </a:r>
          </a:p>
        </p:txBody>
      </p:sp>
      <p:sp>
        <p:nvSpPr>
          <p:cNvPr id="11" name="Text Box 28"/>
          <p:cNvSpPr txBox="1">
            <a:spLocks noChangeArrowheads="1"/>
          </p:cNvSpPr>
          <p:nvPr/>
        </p:nvSpPr>
        <p:spPr bwMode="auto">
          <a:xfrm>
            <a:off x="685800" y="1752600"/>
            <a:ext cx="6096000" cy="914400"/>
          </a:xfrm>
          <a:prstGeom prst="rect">
            <a:avLst/>
          </a:prstGeom>
          <a:noFill/>
          <a:ln w="9525">
            <a:noFill/>
            <a:miter lim="800000"/>
            <a:headEnd/>
            <a:tailEnd/>
          </a:ln>
          <a:effectLst/>
        </p:spPr>
        <p:txBody>
          <a:bodyPr>
            <a:spAutoFit/>
          </a:bodyPr>
          <a:lstStyle/>
          <a:p>
            <a:pPr eaLnBrk="0" hangingPunct="0">
              <a:spcBef>
                <a:spcPct val="50000"/>
              </a:spcBef>
              <a:defRPr/>
            </a:pPr>
            <a:r>
              <a:rPr lang="en-US" sz="5400">
                <a:solidFill>
                  <a:srgbClr val="292929"/>
                </a:solidFill>
                <a:latin typeface="Calibri" pitchFamily="34" charset="0"/>
              </a:rPr>
              <a:t>SCIENCE DAY</a:t>
            </a:r>
          </a:p>
        </p:txBody>
      </p:sp>
      <p:sp>
        <p:nvSpPr>
          <p:cNvPr id="12" name="Text Box 29"/>
          <p:cNvSpPr txBox="1">
            <a:spLocks noChangeArrowheads="1"/>
          </p:cNvSpPr>
          <p:nvPr/>
        </p:nvSpPr>
        <p:spPr bwMode="auto">
          <a:xfrm>
            <a:off x="3276600" y="3048000"/>
            <a:ext cx="5257800" cy="1816100"/>
          </a:xfrm>
          <a:prstGeom prst="rect">
            <a:avLst/>
          </a:prstGeom>
          <a:noFill/>
          <a:ln w="9525">
            <a:noFill/>
            <a:miter lim="800000"/>
            <a:headEnd/>
            <a:tailEnd/>
          </a:ln>
          <a:effectLst/>
        </p:spPr>
        <p:txBody>
          <a:bodyPr>
            <a:spAutoFit/>
          </a:bodyPr>
          <a:lstStyle/>
          <a:p>
            <a:pPr eaLnBrk="0" hangingPunct="0">
              <a:spcBef>
                <a:spcPct val="50000"/>
              </a:spcBef>
              <a:defRPr/>
            </a:pPr>
            <a:r>
              <a:rPr lang="en-US" sz="2800" b="1" i="1">
                <a:solidFill>
                  <a:srgbClr val="292929"/>
                </a:solidFill>
                <a:latin typeface="Arial" charset="0"/>
              </a:rPr>
              <a:t>Vegetable research in 2010 and onwards: adapting to meet the challenges of climate change</a:t>
            </a:r>
            <a:r>
              <a:rPr lang="en-US" sz="2800" i="1">
                <a:solidFill>
                  <a:srgbClr val="292929"/>
                </a:solidFill>
                <a:latin typeface="Arial" charset="0"/>
              </a:rPr>
              <a:t> </a:t>
            </a:r>
          </a:p>
        </p:txBody>
      </p:sp>
    </p:spTree>
  </p:cSld>
  <p:clrMapOvr>
    <a:masterClrMapping/>
  </p:clrMapOvr>
  <p:transition>
    <p:split orient="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b="1"/>
            </a:lvl1pPr>
            <a:lvl2pPr>
              <a:defRPr sz="2000" b="1"/>
            </a:lvl2pPr>
            <a:lvl3pPr>
              <a:defRPr sz="2000" b="1"/>
            </a:lvl3pPr>
            <a:lvl4pPr>
              <a:defRPr sz="2000" b="1"/>
            </a:lvl4pPr>
            <a:lvl5pPr>
              <a:defRPr sz="20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atin typeface="Myriad Pro" pitchFamily="34" charset="0"/>
                <a:cs typeface="Arial" pitchFamily="34" charset="0"/>
              </a:defRPr>
            </a:lvl1pPr>
          </a:lstStyle>
          <a:p>
            <a:pPr>
              <a:defRPr/>
            </a:pPr>
            <a:r>
              <a:rPr lang="en-US"/>
              <a:t> </a:t>
            </a:r>
            <a:r>
              <a:rPr lang="en-US" sz="1200">
                <a:solidFill>
                  <a:srgbClr val="CCCC99"/>
                </a:solidFill>
              </a:rPr>
              <a:t>AVRDC </a:t>
            </a:r>
            <a:r>
              <a:rPr lang="en-US" sz="1200" b="1">
                <a:solidFill>
                  <a:srgbClr val="CCCC99"/>
                </a:solidFill>
              </a:rPr>
              <a:t>SCIENCE DAY </a:t>
            </a:r>
            <a:r>
              <a:rPr lang="en-US" sz="1200">
                <a:solidFill>
                  <a:srgbClr val="CCCC99"/>
                </a:solidFill>
              </a:rPr>
              <a:t>– </a:t>
            </a:r>
            <a:fld id="{AB2DB60F-E6B3-4551-811A-3D6C1D47B381}" type="slidenum">
              <a:rPr lang="en-US" sz="1200">
                <a:solidFill>
                  <a:srgbClr val="CCCC99"/>
                </a:solidFill>
              </a:rPr>
              <a:pPr>
                <a:defRPr/>
              </a:pPr>
              <a:t>‹#›</a:t>
            </a:fld>
            <a:endParaRPr lang="en-US" sz="1200">
              <a:solidFill>
                <a:srgbClr val="CCCC99"/>
              </a:solidFill>
            </a:endParaRPr>
          </a:p>
        </p:txBody>
      </p:sp>
    </p:spTree>
  </p:cSld>
  <p:clrMapOvr>
    <a:masterClrMapping/>
  </p:clrMapOvr>
  <p:transition>
    <p:split orient="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p:txBody>
          <a:bodyPr/>
          <a:lstStyle>
            <a:lvl1pPr>
              <a:defRPr>
                <a:latin typeface="Myriad Pro" pitchFamily="34" charset="0"/>
                <a:cs typeface="Arial" pitchFamily="34" charset="0"/>
              </a:defRPr>
            </a:lvl1pPr>
          </a:lstStyle>
          <a:p>
            <a:pPr>
              <a:defRPr/>
            </a:pPr>
            <a:r>
              <a:rPr lang="en-US"/>
              <a:t> </a:t>
            </a:r>
            <a:r>
              <a:rPr lang="en-US" sz="1200">
                <a:solidFill>
                  <a:srgbClr val="CCCC99"/>
                </a:solidFill>
              </a:rPr>
              <a:t>AVRDC </a:t>
            </a:r>
            <a:r>
              <a:rPr lang="en-US" sz="1200" b="1">
                <a:solidFill>
                  <a:srgbClr val="CCCC99"/>
                </a:solidFill>
              </a:rPr>
              <a:t>SCIENCE DAY </a:t>
            </a:r>
            <a:r>
              <a:rPr lang="en-US" sz="1200">
                <a:solidFill>
                  <a:srgbClr val="CCCC99"/>
                </a:solidFill>
              </a:rPr>
              <a:t>– </a:t>
            </a:r>
            <a:fld id="{C167EBBF-FFC0-44E4-AF0A-80E48F35E736}" type="slidenum">
              <a:rPr lang="en-US" sz="1200">
                <a:solidFill>
                  <a:srgbClr val="CCCC99"/>
                </a:solidFill>
              </a:rPr>
              <a:pPr>
                <a:defRPr/>
              </a:pPr>
              <a:t>‹#›</a:t>
            </a:fld>
            <a:endParaRPr lang="en-US" sz="1200">
              <a:solidFill>
                <a:srgbClr val="CCCC99"/>
              </a:solidFill>
            </a:endParaRPr>
          </a:p>
        </p:txBody>
      </p:sp>
    </p:spTree>
  </p:cSld>
  <p:clrMapOvr>
    <a:masterClrMapping/>
  </p:clrMapOvr>
  <p:transition>
    <p:split orient="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9"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6"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p:txBody>
          <a:bodyPr/>
          <a:lstStyle>
            <a:lvl1pPr>
              <a:defRPr>
                <a:latin typeface="Myriad Pro" pitchFamily="34" charset="0"/>
                <a:cs typeface="Arial" pitchFamily="34" charset="0"/>
              </a:defRPr>
            </a:lvl1pPr>
          </a:lstStyle>
          <a:p>
            <a:pPr>
              <a:defRPr/>
            </a:pPr>
            <a:r>
              <a:rPr lang="en-US"/>
              <a:t> </a:t>
            </a:r>
            <a:r>
              <a:rPr lang="en-US" sz="1200">
                <a:solidFill>
                  <a:srgbClr val="CCCC99"/>
                </a:solidFill>
              </a:rPr>
              <a:t>AVRDC </a:t>
            </a:r>
            <a:r>
              <a:rPr lang="en-US" sz="1200" b="1">
                <a:solidFill>
                  <a:srgbClr val="CCCC99"/>
                </a:solidFill>
              </a:rPr>
              <a:t>SCIENCE DAY </a:t>
            </a:r>
            <a:r>
              <a:rPr lang="en-US" sz="1200">
                <a:solidFill>
                  <a:srgbClr val="CCCC99"/>
                </a:solidFill>
              </a:rPr>
              <a:t>– </a:t>
            </a:r>
            <a:fld id="{DE378579-B20F-472B-AE05-92072FCA1EA5}" type="slidenum">
              <a:rPr lang="en-US" sz="1200">
                <a:solidFill>
                  <a:srgbClr val="CCCC99"/>
                </a:solidFill>
              </a:rPr>
              <a:pPr>
                <a:defRPr/>
              </a:pPr>
              <a:t>‹#›</a:t>
            </a:fld>
            <a:endParaRPr lang="en-US" sz="1200">
              <a:solidFill>
                <a:srgbClr val="CCCC99"/>
              </a:solidFill>
            </a:endParaRPr>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819549"/>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p:txBody>
          <a:bodyPr/>
          <a:lstStyle>
            <a:lvl1pPr>
              <a:defRPr>
                <a:latin typeface="Myriad Pro" pitchFamily="34" charset="0"/>
                <a:cs typeface="Arial" pitchFamily="34" charset="0"/>
              </a:defRPr>
            </a:lvl1pPr>
          </a:lstStyle>
          <a:p>
            <a:pPr>
              <a:defRPr/>
            </a:pPr>
            <a:r>
              <a:rPr lang="en-US"/>
              <a:t> </a:t>
            </a:r>
            <a:r>
              <a:rPr lang="en-US" sz="1200">
                <a:solidFill>
                  <a:srgbClr val="CCCC99"/>
                </a:solidFill>
              </a:rPr>
              <a:t>AVRDC </a:t>
            </a:r>
            <a:r>
              <a:rPr lang="en-US" sz="1200" b="1">
                <a:solidFill>
                  <a:srgbClr val="CCCC99"/>
                </a:solidFill>
              </a:rPr>
              <a:t>SCIENCE DAY </a:t>
            </a:r>
            <a:r>
              <a:rPr lang="en-US" sz="1200">
                <a:solidFill>
                  <a:srgbClr val="CCCC99"/>
                </a:solidFill>
              </a:rPr>
              <a:t>– </a:t>
            </a:r>
            <a:fld id="{6786D211-FE13-4EF2-93B0-55791D531BDC}" type="slidenum">
              <a:rPr lang="en-US" sz="1200">
                <a:solidFill>
                  <a:srgbClr val="CCCC99"/>
                </a:solidFill>
              </a:rPr>
              <a:pPr>
                <a:defRPr/>
              </a:pPr>
              <a:t>‹#›</a:t>
            </a:fld>
            <a:endParaRPr lang="en-US" sz="1200">
              <a:solidFill>
                <a:srgbClr val="CCCC99"/>
              </a:solidFill>
            </a:endParaRPr>
          </a:p>
        </p:txBody>
      </p:sp>
    </p:spTree>
  </p:cSld>
  <p:clrMapOvr>
    <a:masterClrMapping/>
  </p:clrMapOvr>
  <p:transition>
    <p:split orient="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p:txBody>
          <a:bodyPr/>
          <a:lstStyle>
            <a:lvl1pPr>
              <a:defRPr>
                <a:latin typeface="Myriad Pro" pitchFamily="34" charset="0"/>
                <a:cs typeface="Arial" pitchFamily="34" charset="0"/>
              </a:defRPr>
            </a:lvl1pPr>
          </a:lstStyle>
          <a:p>
            <a:pPr>
              <a:defRPr/>
            </a:pPr>
            <a:r>
              <a:rPr lang="en-US"/>
              <a:t> </a:t>
            </a:r>
            <a:r>
              <a:rPr lang="en-US" sz="1200">
                <a:solidFill>
                  <a:srgbClr val="CCCC99"/>
                </a:solidFill>
              </a:rPr>
              <a:t>AVRDC </a:t>
            </a:r>
            <a:r>
              <a:rPr lang="en-US" sz="1200" b="1">
                <a:solidFill>
                  <a:srgbClr val="CCCC99"/>
                </a:solidFill>
              </a:rPr>
              <a:t>SCIENCE DAY </a:t>
            </a:r>
            <a:r>
              <a:rPr lang="en-US" sz="1200">
                <a:solidFill>
                  <a:srgbClr val="CCCC99"/>
                </a:solidFill>
              </a:rPr>
              <a:t>– </a:t>
            </a:r>
            <a:fld id="{96A5AAD0-28EF-4AFD-869D-421A364CE30A}" type="slidenum">
              <a:rPr lang="en-US" sz="1200">
                <a:solidFill>
                  <a:srgbClr val="CCCC99"/>
                </a:solidFill>
              </a:rPr>
              <a:pPr>
                <a:defRPr/>
              </a:pPr>
              <a:t>‹#›</a:t>
            </a:fld>
            <a:endParaRPr lang="en-US" sz="1200">
              <a:solidFill>
                <a:srgbClr val="CCCC99"/>
              </a:solidFill>
            </a:endParaRPr>
          </a:p>
        </p:txBody>
      </p:sp>
    </p:spTree>
  </p:cSld>
  <p:clrMapOvr>
    <a:masterClrMapping/>
  </p:clrMapOvr>
  <p:transition>
    <p:split orient="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p:txBody>
          <a:bodyPr/>
          <a:lstStyle>
            <a:lvl1pPr>
              <a:defRPr>
                <a:latin typeface="Myriad Pro" pitchFamily="34" charset="0"/>
                <a:cs typeface="Arial" pitchFamily="34" charset="0"/>
              </a:defRPr>
            </a:lvl1pPr>
          </a:lstStyle>
          <a:p>
            <a:pPr>
              <a:defRPr/>
            </a:pPr>
            <a:r>
              <a:rPr lang="en-US"/>
              <a:t> </a:t>
            </a:r>
            <a:r>
              <a:rPr lang="en-US" sz="1200">
                <a:solidFill>
                  <a:srgbClr val="CCCC99"/>
                </a:solidFill>
              </a:rPr>
              <a:t>AVRDC </a:t>
            </a:r>
            <a:r>
              <a:rPr lang="en-US" sz="1200" b="1">
                <a:solidFill>
                  <a:srgbClr val="CCCC99"/>
                </a:solidFill>
              </a:rPr>
              <a:t>SCIENCE DAY </a:t>
            </a:r>
            <a:r>
              <a:rPr lang="en-US" sz="1200">
                <a:solidFill>
                  <a:srgbClr val="CCCC99"/>
                </a:solidFill>
              </a:rPr>
              <a:t>– </a:t>
            </a:r>
            <a:fld id="{FCCD2778-1E96-4579-A3D7-107FC34914C9}" type="slidenum">
              <a:rPr lang="en-US" sz="1200">
                <a:solidFill>
                  <a:srgbClr val="CCCC99"/>
                </a:solidFill>
              </a:rPr>
              <a:pPr>
                <a:defRPr/>
              </a:pPr>
              <a:t>‹#›</a:t>
            </a:fld>
            <a:endParaRPr lang="en-US" sz="1200">
              <a:solidFill>
                <a:srgbClr val="CCCC99"/>
              </a:solidFill>
            </a:endParaRPr>
          </a:p>
        </p:txBody>
      </p:sp>
    </p:spTree>
  </p:cSld>
  <p:clrMapOvr>
    <a:masterClrMapping/>
  </p:clrMapOvr>
  <p:transition>
    <p:split orient="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p:txBody>
          <a:bodyPr/>
          <a:lstStyle>
            <a:lvl1pPr>
              <a:defRPr>
                <a:latin typeface="Myriad Pro" pitchFamily="34" charset="0"/>
                <a:cs typeface="Arial" pitchFamily="34" charset="0"/>
              </a:defRPr>
            </a:lvl1pPr>
          </a:lstStyle>
          <a:p>
            <a:pPr>
              <a:defRPr/>
            </a:pPr>
            <a:r>
              <a:rPr lang="en-US"/>
              <a:t> </a:t>
            </a:r>
            <a:r>
              <a:rPr lang="en-US" sz="1200">
                <a:solidFill>
                  <a:srgbClr val="CCCC99"/>
                </a:solidFill>
              </a:rPr>
              <a:t>AVRDC </a:t>
            </a:r>
            <a:r>
              <a:rPr lang="en-US" sz="1200" b="1">
                <a:solidFill>
                  <a:srgbClr val="CCCC99"/>
                </a:solidFill>
              </a:rPr>
              <a:t>SCIENCE DAY </a:t>
            </a:r>
            <a:r>
              <a:rPr lang="en-US" sz="1200">
                <a:solidFill>
                  <a:srgbClr val="CCCC99"/>
                </a:solidFill>
              </a:rPr>
              <a:t>– </a:t>
            </a:r>
            <a:fld id="{B64E7877-48C5-4E64-B7B7-B08BA2C54E64}" type="slidenum">
              <a:rPr lang="en-US" sz="1200">
                <a:solidFill>
                  <a:srgbClr val="CCCC99"/>
                </a:solidFill>
              </a:rPr>
              <a:pPr>
                <a:defRPr/>
              </a:pPr>
              <a:t>‹#›</a:t>
            </a:fld>
            <a:endParaRPr lang="en-US" sz="1200">
              <a:solidFill>
                <a:srgbClr val="CCCC99"/>
              </a:solidFill>
            </a:endParaRPr>
          </a:p>
        </p:txBody>
      </p:sp>
    </p:spTree>
  </p:cSld>
  <p:clrMapOvr>
    <a:masterClrMapping/>
  </p:clrMapOvr>
  <p:transition>
    <p:split orient="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p:txBody>
          <a:bodyPr/>
          <a:lstStyle>
            <a:lvl1pPr>
              <a:defRPr>
                <a:latin typeface="Myriad Pro" pitchFamily="34" charset="0"/>
                <a:cs typeface="Arial" pitchFamily="34" charset="0"/>
              </a:defRPr>
            </a:lvl1pPr>
          </a:lstStyle>
          <a:p>
            <a:pPr>
              <a:defRPr/>
            </a:pPr>
            <a:r>
              <a:rPr lang="en-US"/>
              <a:t> </a:t>
            </a:r>
            <a:r>
              <a:rPr lang="en-US" sz="1200">
                <a:solidFill>
                  <a:srgbClr val="CCCC99"/>
                </a:solidFill>
              </a:rPr>
              <a:t>AVRDC </a:t>
            </a:r>
            <a:r>
              <a:rPr lang="en-US" sz="1200" b="1">
                <a:solidFill>
                  <a:srgbClr val="CCCC99"/>
                </a:solidFill>
              </a:rPr>
              <a:t>SCIENCE DAY </a:t>
            </a:r>
            <a:r>
              <a:rPr lang="en-US" sz="1200">
                <a:solidFill>
                  <a:srgbClr val="CCCC99"/>
                </a:solidFill>
              </a:rPr>
              <a:t>– </a:t>
            </a:r>
            <a:fld id="{AC8EE27F-8ECC-489B-A27D-7792230F6288}" type="slidenum">
              <a:rPr lang="en-US" sz="1200">
                <a:solidFill>
                  <a:srgbClr val="CCCC99"/>
                </a:solidFill>
              </a:rPr>
              <a:pPr>
                <a:defRPr/>
              </a:pPr>
              <a:t>‹#›</a:t>
            </a:fld>
            <a:endParaRPr lang="en-US" sz="1200">
              <a:solidFill>
                <a:srgbClr val="CCCC99"/>
              </a:solidFill>
            </a:endParaRPr>
          </a:p>
        </p:txBody>
      </p:sp>
    </p:spTree>
  </p:cSld>
  <p:clrMapOvr>
    <a:masterClrMapping/>
  </p:clrMapOvr>
  <p:transition>
    <p:split orient="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atin typeface="Myriad Pro" pitchFamily="34" charset="0"/>
                <a:cs typeface="Arial" pitchFamily="34" charset="0"/>
              </a:defRPr>
            </a:lvl1pPr>
          </a:lstStyle>
          <a:p>
            <a:pPr>
              <a:defRPr/>
            </a:pPr>
            <a:r>
              <a:rPr lang="en-US"/>
              <a:t> </a:t>
            </a:r>
            <a:r>
              <a:rPr lang="en-US" sz="1200">
                <a:solidFill>
                  <a:srgbClr val="CCCC99"/>
                </a:solidFill>
              </a:rPr>
              <a:t>AVRDC </a:t>
            </a:r>
            <a:r>
              <a:rPr lang="en-US" sz="1200" b="1">
                <a:solidFill>
                  <a:srgbClr val="CCCC99"/>
                </a:solidFill>
              </a:rPr>
              <a:t>SCIENCE DAY </a:t>
            </a:r>
            <a:r>
              <a:rPr lang="en-US" sz="1200">
                <a:solidFill>
                  <a:srgbClr val="CCCC99"/>
                </a:solidFill>
              </a:rPr>
              <a:t>– </a:t>
            </a:r>
            <a:fld id="{EEFD3FD6-FE51-4BFC-BF0A-DB63D8A96B8A}" type="slidenum">
              <a:rPr lang="en-US" sz="1200">
                <a:solidFill>
                  <a:srgbClr val="CCCC99"/>
                </a:solidFill>
              </a:rPr>
              <a:pPr>
                <a:defRPr/>
              </a:pPr>
              <a:t>‹#›</a:t>
            </a:fld>
            <a:endParaRPr lang="en-US" sz="1200">
              <a:solidFill>
                <a:srgbClr val="CCCC99"/>
              </a:solidFill>
            </a:endParaRPr>
          </a:p>
        </p:txBody>
      </p:sp>
    </p:spTree>
  </p:cSld>
  <p:clrMapOvr>
    <a:masterClrMapping/>
  </p:clrMapOvr>
  <p:transition>
    <p:split orient="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1947862"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5978" y="0"/>
            <a:ext cx="5694363"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atin typeface="Myriad Pro" pitchFamily="34" charset="0"/>
                <a:cs typeface="Arial" pitchFamily="34" charset="0"/>
              </a:defRPr>
            </a:lvl1pPr>
          </a:lstStyle>
          <a:p>
            <a:pPr>
              <a:defRPr/>
            </a:pPr>
            <a:r>
              <a:rPr lang="en-US"/>
              <a:t> </a:t>
            </a:r>
            <a:r>
              <a:rPr lang="en-US" sz="1200">
                <a:solidFill>
                  <a:srgbClr val="CCCC99"/>
                </a:solidFill>
              </a:rPr>
              <a:t>AVRDC </a:t>
            </a:r>
            <a:r>
              <a:rPr lang="en-US" sz="1200" b="1">
                <a:solidFill>
                  <a:srgbClr val="CCCC99"/>
                </a:solidFill>
              </a:rPr>
              <a:t>SCIENCE DAY </a:t>
            </a:r>
            <a:r>
              <a:rPr lang="en-US" sz="1200">
                <a:solidFill>
                  <a:srgbClr val="CCCC99"/>
                </a:solidFill>
              </a:rPr>
              <a:t>– </a:t>
            </a:r>
            <a:fld id="{C55A1C3D-CFA7-4DE4-9EC1-71AE1C60812C}" type="slidenum">
              <a:rPr lang="en-US" sz="1200">
                <a:solidFill>
                  <a:srgbClr val="CCCC99"/>
                </a:solidFill>
              </a:rPr>
              <a:pPr>
                <a:defRPr/>
              </a:pPr>
              <a:t>‹#›</a:t>
            </a:fld>
            <a:endParaRPr lang="en-US" sz="1200">
              <a:solidFill>
                <a:srgbClr val="CCCC99"/>
              </a:solidFill>
            </a:endParaRPr>
          </a:p>
        </p:txBody>
      </p:sp>
    </p:spTree>
  </p:cSld>
  <p:clrMapOvr>
    <a:masterClrMapping/>
  </p:clrMapOvr>
  <p:transition>
    <p:split orient="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zo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610"/>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19050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95600" y="1905000"/>
            <a:ext cx="19050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8600" y="322266"/>
            <a:ext cx="1733550" cy="2192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1" y="322266"/>
            <a:ext cx="5048250" cy="2192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400110"/>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 Id="rId27" Type="http://schemas.openxmlformats.org/officeDocument/2006/relationships/image" Target="../media/image7.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23.jpe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17" Type="http://schemas.openxmlformats.org/officeDocument/2006/relationships/image" Target="../media/image27.jpeg"/><Relationship Id="rId2" Type="http://schemas.openxmlformats.org/officeDocument/2006/relationships/slideLayout" Target="../slideLayouts/slideLayout110.xml"/><Relationship Id="rId16" Type="http://schemas.openxmlformats.org/officeDocument/2006/relationships/image" Target="../media/image26.jpeg"/><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25.jpeg"/><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2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image" Target="../media/image28.png"/><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29.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30.jpeg"/><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2.xml"/><Relationship Id="rId17" Type="http://schemas.openxmlformats.org/officeDocument/2006/relationships/image" Target="../media/image34.jpeg"/><Relationship Id="rId2" Type="http://schemas.openxmlformats.org/officeDocument/2006/relationships/slideLayout" Target="../slideLayouts/slideLayout132.xml"/><Relationship Id="rId16" Type="http://schemas.openxmlformats.org/officeDocument/2006/relationships/image" Target="../media/image33.jpe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32.jpe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image" Target="../media/image3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image" Target="../media/image36.png"/><Relationship Id="rId3" Type="http://schemas.openxmlformats.org/officeDocument/2006/relationships/slideLayout" Target="../slideLayouts/slideLayout144.xml"/><Relationship Id="rId21" Type="http://schemas.openxmlformats.org/officeDocument/2006/relationships/image" Target="../media/image35.png"/><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image" Target="../media/image5.png"/><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theme" Target="../theme/theme1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image" Target="../media/image4.png"/><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image" Target="../media/image3.png"/><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image" Target="../media/image2.jpeg"/><Relationship Id="rId27" Type="http://schemas.openxmlformats.org/officeDocument/2006/relationships/image" Target="../media/image37.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38.jpe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4.xml"/><Relationship Id="rId17" Type="http://schemas.openxmlformats.org/officeDocument/2006/relationships/image" Target="../media/image34.jpeg"/><Relationship Id="rId2" Type="http://schemas.openxmlformats.org/officeDocument/2006/relationships/slideLayout" Target="../slideLayouts/slideLayout162.xml"/><Relationship Id="rId16" Type="http://schemas.openxmlformats.org/officeDocument/2006/relationships/image" Target="../media/image33.jpeg"/><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image" Target="../media/image32.jpeg"/><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3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image" Target="../media/image38.jpeg"/><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5.xml"/><Relationship Id="rId17" Type="http://schemas.openxmlformats.org/officeDocument/2006/relationships/image" Target="../media/image34.jpeg"/><Relationship Id="rId2" Type="http://schemas.openxmlformats.org/officeDocument/2006/relationships/slideLayout" Target="../slideLayouts/slideLayout173.xml"/><Relationship Id="rId16" Type="http://schemas.openxmlformats.org/officeDocument/2006/relationships/image" Target="../media/image33.jpeg"/><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image" Target="../media/image32.jpeg"/><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image" Target="../media/image3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image" Target="../media/image34.jpeg"/><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image" Target="../media/image41.jpeg"/><Relationship Id="rId2" Type="http://schemas.openxmlformats.org/officeDocument/2006/relationships/slideLayout" Target="../slideLayouts/slideLayout184.xml"/><Relationship Id="rId16" Type="http://schemas.openxmlformats.org/officeDocument/2006/relationships/image" Target="../media/image40.jpeg"/><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image" Target="../media/image39.jpeg"/><Relationship Id="rId10" Type="http://schemas.openxmlformats.org/officeDocument/2006/relationships/slideLayout" Target="../slideLayouts/slideLayout192.xml"/><Relationship Id="rId19" Type="http://schemas.openxmlformats.org/officeDocument/2006/relationships/image" Target="../media/image42.png"/><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26" Type="http://schemas.openxmlformats.org/officeDocument/2006/relationships/image" Target="../media/image36.png"/><Relationship Id="rId3" Type="http://schemas.openxmlformats.org/officeDocument/2006/relationships/slideLayout" Target="../slideLayouts/slideLayout198.xml"/><Relationship Id="rId21" Type="http://schemas.openxmlformats.org/officeDocument/2006/relationships/image" Target="../media/image35.png"/><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5" Type="http://schemas.openxmlformats.org/officeDocument/2006/relationships/image" Target="../media/image5.png"/><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theme" Target="../theme/theme1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24" Type="http://schemas.openxmlformats.org/officeDocument/2006/relationships/image" Target="../media/image4.png"/><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image" Target="../media/image3.png"/><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image" Target="../media/image2.jpeg"/><Relationship Id="rId27" Type="http://schemas.openxmlformats.org/officeDocument/2006/relationships/image" Target="../media/image37.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18" Type="http://schemas.openxmlformats.org/officeDocument/2006/relationships/image" Target="../media/image43.jpeg"/><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theme" Target="../theme/theme18.xml"/><Relationship Id="rId2" Type="http://schemas.openxmlformats.org/officeDocument/2006/relationships/slideLayout" Target="../slideLayouts/slideLayout216.xml"/><Relationship Id="rId16" Type="http://schemas.openxmlformats.org/officeDocument/2006/relationships/slideLayout" Target="../slideLayouts/slideLayout230.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3" Type="http://schemas.openxmlformats.org/officeDocument/2006/relationships/slideLayout" Target="../slideLayouts/slideLayout233.xml"/><Relationship Id="rId21" Type="http://schemas.openxmlformats.org/officeDocument/2006/relationships/image" Target="../media/image45.jpeg"/><Relationship Id="rId7" Type="http://schemas.openxmlformats.org/officeDocument/2006/relationships/slideLayout" Target="../slideLayouts/slideLayout237.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5" Type="http://schemas.openxmlformats.org/officeDocument/2006/relationships/image" Target="../media/image49.jpeg"/><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0" Type="http://schemas.openxmlformats.org/officeDocument/2006/relationships/theme" Target="../theme/theme19.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24" Type="http://schemas.openxmlformats.org/officeDocument/2006/relationships/image" Target="../media/image48.jpeg"/><Relationship Id="rId5" Type="http://schemas.openxmlformats.org/officeDocument/2006/relationships/slideLayout" Target="../slideLayouts/slideLayout235.xml"/><Relationship Id="rId15" Type="http://schemas.openxmlformats.org/officeDocument/2006/relationships/slideLayout" Target="../slideLayouts/slideLayout245.xml"/><Relationship Id="rId23" Type="http://schemas.openxmlformats.org/officeDocument/2006/relationships/image" Target="../media/image47.jpeg"/><Relationship Id="rId10" Type="http://schemas.openxmlformats.org/officeDocument/2006/relationships/slideLayout" Target="../slideLayouts/slideLayout240.xml"/><Relationship Id="rId19" Type="http://schemas.openxmlformats.org/officeDocument/2006/relationships/slideLayout" Target="../slideLayouts/slideLayout249.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 Id="rId22" Type="http://schemas.openxmlformats.org/officeDocument/2006/relationships/image" Target="../media/image4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2.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theme" Target="../theme/theme20.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theme" Target="../theme/theme22.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slideLayout" Target="../slideLayouts/slideLayout277.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5.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theme" Target="../theme/theme23.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image" Target="../media/image6.png"/><Relationship Id="rId3" Type="http://schemas.openxmlformats.org/officeDocument/2006/relationships/slideLayout" Target="../slideLayouts/slideLayout291.xml"/><Relationship Id="rId21" Type="http://schemas.openxmlformats.org/officeDocument/2006/relationships/image" Target="../media/image1.png"/><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image" Target="../media/image5.png"/><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theme" Target="../theme/theme24.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image" Target="../media/image4.png"/><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image" Target="../media/image3.png"/><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image" Target="../media/image2.jpeg"/><Relationship Id="rId27" Type="http://schemas.openxmlformats.org/officeDocument/2006/relationships/image" Target="../media/image7.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15.xml"/><Relationship Id="rId13" Type="http://schemas.openxmlformats.org/officeDocument/2006/relationships/theme" Target="../theme/theme25.xml"/><Relationship Id="rId3" Type="http://schemas.openxmlformats.org/officeDocument/2006/relationships/slideLayout" Target="../slideLayouts/slideLayout310.xml"/><Relationship Id="rId7" Type="http://schemas.openxmlformats.org/officeDocument/2006/relationships/slideLayout" Target="../slideLayouts/slideLayout314.xml"/><Relationship Id="rId12" Type="http://schemas.openxmlformats.org/officeDocument/2006/relationships/slideLayout" Target="../slideLayouts/slideLayout319.xml"/><Relationship Id="rId2" Type="http://schemas.openxmlformats.org/officeDocument/2006/relationships/slideLayout" Target="../slideLayouts/slideLayout309.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11" Type="http://schemas.openxmlformats.org/officeDocument/2006/relationships/slideLayout" Target="../slideLayouts/slideLayout318.xml"/><Relationship Id="rId5" Type="http://schemas.openxmlformats.org/officeDocument/2006/relationships/slideLayout" Target="../slideLayouts/slideLayout312.xml"/><Relationship Id="rId15" Type="http://schemas.openxmlformats.org/officeDocument/2006/relationships/image" Target="../media/image57.jpeg"/><Relationship Id="rId10" Type="http://schemas.openxmlformats.org/officeDocument/2006/relationships/slideLayout" Target="../slideLayouts/slideLayout317.xml"/><Relationship Id="rId4" Type="http://schemas.openxmlformats.org/officeDocument/2006/relationships/slideLayout" Target="../slideLayouts/slideLayout311.xml"/><Relationship Id="rId9" Type="http://schemas.openxmlformats.org/officeDocument/2006/relationships/slideLayout" Target="../slideLayouts/slideLayout316.xml"/><Relationship Id="rId14" Type="http://schemas.openxmlformats.org/officeDocument/2006/relationships/image" Target="../media/image56.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image" Target="../media/image60.jpeg"/><Relationship Id="rId5" Type="http://schemas.openxmlformats.org/officeDocument/2006/relationships/slideLayout" Target="../slideLayouts/slideLayout324.xml"/><Relationship Id="rId10" Type="http://schemas.openxmlformats.org/officeDocument/2006/relationships/theme" Target="../theme/theme26.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slideLayout" Target="../slideLayouts/slideLayout341.xml"/><Relationship Id="rId18" Type="http://schemas.openxmlformats.org/officeDocument/2006/relationships/slideLayout" Target="../slideLayouts/slideLayout346.xml"/><Relationship Id="rId26" Type="http://schemas.openxmlformats.org/officeDocument/2006/relationships/image" Target="../media/image67.jpeg"/><Relationship Id="rId3" Type="http://schemas.openxmlformats.org/officeDocument/2006/relationships/slideLayout" Target="../slideLayouts/slideLayout331.xml"/><Relationship Id="rId21" Type="http://schemas.openxmlformats.org/officeDocument/2006/relationships/image" Target="../media/image62.jpeg"/><Relationship Id="rId7" Type="http://schemas.openxmlformats.org/officeDocument/2006/relationships/slideLayout" Target="../slideLayouts/slideLayout335.xml"/><Relationship Id="rId12" Type="http://schemas.openxmlformats.org/officeDocument/2006/relationships/slideLayout" Target="../slideLayouts/slideLayout340.xml"/><Relationship Id="rId17" Type="http://schemas.openxmlformats.org/officeDocument/2006/relationships/slideLayout" Target="../slideLayouts/slideLayout345.xml"/><Relationship Id="rId25" Type="http://schemas.openxmlformats.org/officeDocument/2006/relationships/image" Target="../media/image66.jpeg"/><Relationship Id="rId2" Type="http://schemas.openxmlformats.org/officeDocument/2006/relationships/slideLayout" Target="../slideLayouts/slideLayout330.xml"/><Relationship Id="rId16" Type="http://schemas.openxmlformats.org/officeDocument/2006/relationships/slideLayout" Target="../slideLayouts/slideLayout344.xml"/><Relationship Id="rId20" Type="http://schemas.openxmlformats.org/officeDocument/2006/relationships/image" Target="../media/image61.jpeg"/><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24" Type="http://schemas.openxmlformats.org/officeDocument/2006/relationships/image" Target="../media/image65.png"/><Relationship Id="rId5" Type="http://schemas.openxmlformats.org/officeDocument/2006/relationships/slideLayout" Target="../slideLayouts/slideLayout333.xml"/><Relationship Id="rId15" Type="http://schemas.openxmlformats.org/officeDocument/2006/relationships/slideLayout" Target="../slideLayouts/slideLayout343.xml"/><Relationship Id="rId23" Type="http://schemas.openxmlformats.org/officeDocument/2006/relationships/image" Target="../media/image64.png"/><Relationship Id="rId10" Type="http://schemas.openxmlformats.org/officeDocument/2006/relationships/slideLayout" Target="../slideLayouts/slideLayout338.xml"/><Relationship Id="rId19" Type="http://schemas.openxmlformats.org/officeDocument/2006/relationships/theme" Target="../theme/theme27.xml"/><Relationship Id="rId4" Type="http://schemas.openxmlformats.org/officeDocument/2006/relationships/slideLayout" Target="../slideLayouts/slideLayout332.xml"/><Relationship Id="rId9" Type="http://schemas.openxmlformats.org/officeDocument/2006/relationships/slideLayout" Target="../slideLayouts/slideLayout337.xml"/><Relationship Id="rId14" Type="http://schemas.openxmlformats.org/officeDocument/2006/relationships/slideLayout" Target="../slideLayouts/slideLayout342.xml"/><Relationship Id="rId22" Type="http://schemas.openxmlformats.org/officeDocument/2006/relationships/image" Target="../media/image6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image" Target="../media/image68.jpeg"/><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theme" Target="../theme/theme28.xml"/><Relationship Id="rId2" Type="http://schemas.openxmlformats.org/officeDocument/2006/relationships/slideLayout" Target="../slideLayouts/slideLayout348.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5" Type="http://schemas.openxmlformats.org/officeDocument/2006/relationships/slideLayout" Target="../slideLayouts/slideLayout351.xml"/><Relationship Id="rId10" Type="http://schemas.openxmlformats.org/officeDocument/2006/relationships/slideLayout" Target="../slideLayouts/slideLayout356.xml"/><Relationship Id="rId4" Type="http://schemas.openxmlformats.org/officeDocument/2006/relationships/slideLayout" Target="../slideLayouts/slideLayout350.xml"/><Relationship Id="rId9" Type="http://schemas.openxmlformats.org/officeDocument/2006/relationships/slideLayout" Target="../slideLayouts/slideLayout355.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65.xml"/><Relationship Id="rId13" Type="http://schemas.openxmlformats.org/officeDocument/2006/relationships/slideLayout" Target="../slideLayouts/slideLayout370.xml"/><Relationship Id="rId18" Type="http://schemas.openxmlformats.org/officeDocument/2006/relationships/slideLayout" Target="../slideLayouts/slideLayout375.xml"/><Relationship Id="rId26" Type="http://schemas.openxmlformats.org/officeDocument/2006/relationships/image" Target="../media/image36.png"/><Relationship Id="rId3" Type="http://schemas.openxmlformats.org/officeDocument/2006/relationships/slideLayout" Target="../slideLayouts/slideLayout360.xml"/><Relationship Id="rId21" Type="http://schemas.openxmlformats.org/officeDocument/2006/relationships/image" Target="../media/image22.png"/><Relationship Id="rId7" Type="http://schemas.openxmlformats.org/officeDocument/2006/relationships/slideLayout" Target="../slideLayouts/slideLayout364.xml"/><Relationship Id="rId12" Type="http://schemas.openxmlformats.org/officeDocument/2006/relationships/slideLayout" Target="../slideLayouts/slideLayout369.xml"/><Relationship Id="rId17" Type="http://schemas.openxmlformats.org/officeDocument/2006/relationships/slideLayout" Target="../slideLayouts/slideLayout374.xml"/><Relationship Id="rId25" Type="http://schemas.openxmlformats.org/officeDocument/2006/relationships/image" Target="../media/image5.png"/><Relationship Id="rId2" Type="http://schemas.openxmlformats.org/officeDocument/2006/relationships/slideLayout" Target="../slideLayouts/slideLayout359.xml"/><Relationship Id="rId16" Type="http://schemas.openxmlformats.org/officeDocument/2006/relationships/slideLayout" Target="../slideLayouts/slideLayout373.xml"/><Relationship Id="rId20" Type="http://schemas.openxmlformats.org/officeDocument/2006/relationships/theme" Target="../theme/theme29.xm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24" Type="http://schemas.openxmlformats.org/officeDocument/2006/relationships/image" Target="../media/image4.png"/><Relationship Id="rId5" Type="http://schemas.openxmlformats.org/officeDocument/2006/relationships/slideLayout" Target="../slideLayouts/slideLayout362.xml"/><Relationship Id="rId15" Type="http://schemas.openxmlformats.org/officeDocument/2006/relationships/slideLayout" Target="../slideLayouts/slideLayout372.xml"/><Relationship Id="rId23" Type="http://schemas.openxmlformats.org/officeDocument/2006/relationships/image" Target="../media/image3.png"/><Relationship Id="rId10" Type="http://schemas.openxmlformats.org/officeDocument/2006/relationships/slideLayout" Target="../slideLayouts/slideLayout367.xml"/><Relationship Id="rId19" Type="http://schemas.openxmlformats.org/officeDocument/2006/relationships/slideLayout" Target="../slideLayouts/slideLayout376.xml"/><Relationship Id="rId4" Type="http://schemas.openxmlformats.org/officeDocument/2006/relationships/slideLayout" Target="../slideLayouts/slideLayout361.xml"/><Relationship Id="rId9" Type="http://schemas.openxmlformats.org/officeDocument/2006/relationships/slideLayout" Target="../slideLayouts/slideLayout366.xml"/><Relationship Id="rId14" Type="http://schemas.openxmlformats.org/officeDocument/2006/relationships/slideLayout" Target="../slideLayouts/slideLayout371.xml"/><Relationship Id="rId22" Type="http://schemas.openxmlformats.org/officeDocument/2006/relationships/image" Target="../media/image69.jpeg"/><Relationship Id="rId27" Type="http://schemas.openxmlformats.org/officeDocument/2006/relationships/image" Target="../media/image3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9.jpe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8.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0.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2.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3.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17" Type="http://schemas.openxmlformats.org/officeDocument/2006/relationships/image" Target="../media/image17.jpeg"/><Relationship Id="rId2" Type="http://schemas.openxmlformats.org/officeDocument/2006/relationships/slideLayout" Target="../slideLayouts/slideLayout66.xml"/><Relationship Id="rId16" Type="http://schemas.openxmlformats.org/officeDocument/2006/relationships/image" Target="../media/image16.jpe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15.jpe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image" Target="../media/image20.jpe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2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22.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42" name="Rectangle 26"/>
          <p:cNvSpPr>
            <a:spLocks noChangeArrowheads="1"/>
          </p:cNvSpPr>
          <p:nvPr/>
        </p:nvSpPr>
        <p:spPr bwMode="auto">
          <a:xfrm>
            <a:off x="0" y="3427413"/>
            <a:ext cx="9144000" cy="369887"/>
          </a:xfrm>
          <a:prstGeom prst="rect">
            <a:avLst/>
          </a:prstGeom>
          <a:solidFill>
            <a:srgbClr val="E2E2E2"/>
          </a:solidFill>
          <a:ln w="9525">
            <a:noFill/>
            <a:miter lim="800000"/>
            <a:headEnd/>
            <a:tailEnd/>
          </a:ln>
          <a:effectLst/>
        </p:spPr>
        <p:txBody>
          <a:bodyPr lIns="0" tIns="0" rIns="0" bIns="0" anchor="ctr">
            <a:spAutoFit/>
          </a:bodyPr>
          <a:lstStyle/>
          <a:p>
            <a:pPr algn="r">
              <a:defRPr/>
            </a:pPr>
            <a:endParaRPr lang="en-US" sz="2400" b="1">
              <a:solidFill>
                <a:srgbClr val="000000"/>
              </a:solidFill>
              <a:latin typeface="Arial" charset="0"/>
            </a:endParaRPr>
          </a:p>
        </p:txBody>
      </p:sp>
      <p:sp>
        <p:nvSpPr>
          <p:cNvPr id="1027" name="Rectangle 28"/>
          <p:cNvSpPr>
            <a:spLocks noGrp="1" noChangeArrowheads="1"/>
          </p:cNvSpPr>
          <p:nvPr>
            <p:ph type="title"/>
          </p:nvPr>
        </p:nvSpPr>
        <p:spPr bwMode="auto">
          <a:xfrm>
            <a:off x="573088" y="355600"/>
            <a:ext cx="8359775" cy="3381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de-DE" smtClean="0"/>
          </a:p>
        </p:txBody>
      </p:sp>
      <p:sp>
        <p:nvSpPr>
          <p:cNvPr id="1028" name="Rectangle 29"/>
          <p:cNvSpPr>
            <a:spLocks noGrp="1" noChangeArrowheads="1"/>
          </p:cNvSpPr>
          <p:nvPr>
            <p:ph type="body" idx="1"/>
          </p:nvPr>
        </p:nvSpPr>
        <p:spPr bwMode="auto">
          <a:xfrm>
            <a:off x="573088" y="1828800"/>
            <a:ext cx="8047037" cy="3970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7205" name="Text Box 37"/>
          <p:cNvSpPr txBox="1">
            <a:spLocks noChangeArrowheads="1"/>
          </p:cNvSpPr>
          <p:nvPr/>
        </p:nvSpPr>
        <p:spPr bwMode="auto">
          <a:xfrm>
            <a:off x="6921500" y="165100"/>
            <a:ext cx="1765300" cy="396875"/>
          </a:xfrm>
          <a:prstGeom prst="rect">
            <a:avLst/>
          </a:prstGeom>
          <a:noFill/>
          <a:ln w="9525">
            <a:noFill/>
            <a:miter lim="800000"/>
            <a:headEnd/>
            <a:tailEnd/>
          </a:ln>
          <a:effectLst/>
        </p:spPr>
        <p:txBody>
          <a:bodyPr>
            <a:spAutoFit/>
          </a:bodyPr>
          <a:lstStyle/>
          <a:p>
            <a:pPr algn="ctr">
              <a:spcBef>
                <a:spcPct val="50000"/>
              </a:spcBef>
              <a:defRPr/>
            </a:pPr>
            <a:r>
              <a:rPr lang="en-US" sz="2000">
                <a:solidFill>
                  <a:srgbClr val="FFFFFF"/>
                </a:solidFill>
                <a:latin typeface="Plantin MT Pro" pitchFamily="18" charset="0"/>
              </a:rPr>
              <a:t>2008</a:t>
            </a:r>
          </a:p>
        </p:txBody>
      </p:sp>
      <p:sp>
        <p:nvSpPr>
          <p:cNvPr id="7219" name="AutoShape 51"/>
          <p:cNvSpPr>
            <a:spLocks noChangeArrowheads="1"/>
          </p:cNvSpPr>
          <p:nvPr/>
        </p:nvSpPr>
        <p:spPr bwMode="auto">
          <a:xfrm rot="5400000">
            <a:off x="-57943" y="389731"/>
            <a:ext cx="341312" cy="231775"/>
          </a:xfrm>
          <a:prstGeom prst="triangle">
            <a:avLst>
              <a:gd name="adj" fmla="val 50000"/>
            </a:avLst>
          </a:prstGeom>
          <a:solidFill>
            <a:srgbClr val="99CC00"/>
          </a:solidFill>
          <a:ln w="9525">
            <a:noFill/>
            <a:miter lim="800000"/>
            <a:headEnd/>
            <a:tailEnd/>
          </a:ln>
        </p:spPr>
        <p:txBody>
          <a:bodyPr wrap="none" anchor="ctr"/>
          <a:lstStyle/>
          <a:p>
            <a:pPr algn="r">
              <a:defRPr/>
            </a:pPr>
            <a:endParaRPr lang="en-US" sz="2400" b="1">
              <a:solidFill>
                <a:srgbClr val="000000"/>
              </a:solidFill>
              <a:latin typeface="Arial" charset="0"/>
            </a:endParaRPr>
          </a:p>
        </p:txBody>
      </p:sp>
      <p:pic>
        <p:nvPicPr>
          <p:cNvPr id="1031" name="Picture 55" descr="c_AVRDC_R_tran"/>
          <p:cNvPicPr>
            <a:picLocks noChangeAspect="1" noChangeArrowheads="1"/>
          </p:cNvPicPr>
          <p:nvPr/>
        </p:nvPicPr>
        <p:blipFill>
          <a:blip r:embed="rId21" cstate="print"/>
          <a:srcRect/>
          <a:stretch>
            <a:fillRect/>
          </a:stretch>
        </p:blipFill>
        <p:spPr bwMode="auto">
          <a:xfrm>
            <a:off x="7308850" y="6340475"/>
            <a:ext cx="1682750" cy="365125"/>
          </a:xfrm>
          <a:prstGeom prst="rect">
            <a:avLst/>
          </a:prstGeom>
          <a:noFill/>
          <a:ln w="9525">
            <a:noFill/>
            <a:miter lim="800000"/>
            <a:headEnd/>
            <a:tailEnd/>
          </a:ln>
        </p:spPr>
      </p:pic>
      <p:sp>
        <p:nvSpPr>
          <p:cNvPr id="7211" name="Rectangle 43"/>
          <p:cNvSpPr>
            <a:spLocks noChangeArrowheads="1"/>
          </p:cNvSpPr>
          <p:nvPr/>
        </p:nvSpPr>
        <p:spPr bwMode="auto">
          <a:xfrm>
            <a:off x="0" y="0"/>
            <a:ext cx="9144000" cy="138113"/>
          </a:xfrm>
          <a:prstGeom prst="rect">
            <a:avLst/>
          </a:prstGeom>
          <a:solidFill>
            <a:srgbClr val="660066"/>
          </a:solidFill>
          <a:ln w="9525">
            <a:noFill/>
            <a:miter lim="800000"/>
            <a:headEnd/>
            <a:tailEnd/>
          </a:ln>
        </p:spPr>
        <p:txBody>
          <a:bodyPr wrap="none" anchor="ctr"/>
          <a:lstStyle/>
          <a:p>
            <a:pPr algn="r">
              <a:defRPr/>
            </a:pPr>
            <a:endParaRPr lang="en-US" sz="2400" b="1">
              <a:solidFill>
                <a:srgbClr val="000000"/>
              </a:solidFill>
              <a:latin typeface="Arial" charset="0"/>
            </a:endParaRPr>
          </a:p>
        </p:txBody>
      </p:sp>
      <p:sp>
        <p:nvSpPr>
          <p:cNvPr id="2" name="Rectangle 43"/>
          <p:cNvSpPr>
            <a:spLocks noChangeArrowheads="1"/>
          </p:cNvSpPr>
          <p:nvPr/>
        </p:nvSpPr>
        <p:spPr bwMode="auto">
          <a:xfrm>
            <a:off x="0" y="6432550"/>
            <a:ext cx="6688138" cy="196850"/>
          </a:xfrm>
          <a:prstGeom prst="rect">
            <a:avLst/>
          </a:prstGeom>
          <a:solidFill>
            <a:schemeClr val="folHlink"/>
          </a:solidFill>
          <a:ln w="9525">
            <a:noFill/>
            <a:miter lim="800000"/>
            <a:headEnd/>
            <a:tailEnd/>
          </a:ln>
        </p:spPr>
        <p:txBody>
          <a:bodyPr wrap="none" anchor="ctr"/>
          <a:lstStyle/>
          <a:p>
            <a:pPr algn="r">
              <a:defRPr/>
            </a:pPr>
            <a:endParaRPr lang="en-US" sz="2400" b="1">
              <a:solidFill>
                <a:srgbClr val="000000"/>
              </a:solidFill>
              <a:latin typeface="Arial" charset="0"/>
            </a:endParaRPr>
          </a:p>
        </p:txBody>
      </p:sp>
      <p:sp>
        <p:nvSpPr>
          <p:cNvPr id="1043" name="Text Box 19"/>
          <p:cNvSpPr txBox="1">
            <a:spLocks noChangeArrowheads="1"/>
          </p:cNvSpPr>
          <p:nvPr/>
        </p:nvSpPr>
        <p:spPr bwMode="auto">
          <a:xfrm>
            <a:off x="5791200" y="6350000"/>
            <a:ext cx="914400" cy="304800"/>
          </a:xfrm>
          <a:prstGeom prst="rect">
            <a:avLst/>
          </a:prstGeom>
          <a:noFill/>
          <a:ln w="9525">
            <a:noFill/>
            <a:miter lim="800000"/>
            <a:headEnd/>
            <a:tailEnd/>
          </a:ln>
          <a:effectLst/>
        </p:spPr>
        <p:txBody>
          <a:bodyPr>
            <a:spAutoFit/>
          </a:bodyPr>
          <a:lstStyle/>
          <a:p>
            <a:pPr algn="r">
              <a:spcBef>
                <a:spcPct val="50000"/>
              </a:spcBef>
              <a:defRPr/>
            </a:pPr>
            <a:fld id="{26A7D6E8-50E7-40FD-8C38-D60BA26C45CD}" type="slidenum">
              <a:rPr lang="en-US" sz="1400" b="1">
                <a:solidFill>
                  <a:srgbClr val="DDDDDD"/>
                </a:solidFill>
                <a:latin typeface="Helvetica" pitchFamily="34" charset="0"/>
                <a:cs typeface="Arial" charset="0"/>
              </a:rPr>
              <a:pPr algn="r">
                <a:spcBef>
                  <a:spcPct val="50000"/>
                </a:spcBef>
                <a:defRPr/>
              </a:pPr>
              <a:t>‹#›</a:t>
            </a:fld>
            <a:endParaRPr lang="en-US" sz="1400" b="1">
              <a:solidFill>
                <a:srgbClr val="DDDDDD"/>
              </a:solidFill>
              <a:latin typeface="Helvetica" pitchFamily="34" charset="0"/>
              <a:cs typeface="Arial" charset="0"/>
            </a:endParaRPr>
          </a:p>
        </p:txBody>
      </p:sp>
      <p:pic>
        <p:nvPicPr>
          <p:cNvPr id="1035" name="Picture 19" descr="DSCN1135.jpg"/>
          <p:cNvPicPr>
            <a:picLocks noChangeAspect="1"/>
          </p:cNvPicPr>
          <p:nvPr userDrawn="1"/>
        </p:nvPicPr>
        <p:blipFill>
          <a:blip r:embed="rId22" cstate="print"/>
          <a:srcRect/>
          <a:stretch>
            <a:fillRect/>
          </a:stretch>
        </p:blipFill>
        <p:spPr bwMode="auto">
          <a:xfrm>
            <a:off x="0" y="6188075"/>
            <a:ext cx="579438" cy="577850"/>
          </a:xfrm>
          <a:prstGeom prst="rect">
            <a:avLst/>
          </a:prstGeom>
          <a:noFill/>
          <a:ln w="9525">
            <a:noFill/>
            <a:miter lim="800000"/>
            <a:headEnd/>
            <a:tailEnd/>
          </a:ln>
        </p:spPr>
      </p:pic>
      <p:pic>
        <p:nvPicPr>
          <p:cNvPr id="1036" name="Picture 20" descr="DSCF0506.gif"/>
          <p:cNvPicPr>
            <a:picLocks noChangeAspect="1"/>
          </p:cNvPicPr>
          <p:nvPr userDrawn="1"/>
        </p:nvPicPr>
        <p:blipFill>
          <a:blip r:embed="rId23" cstate="print"/>
          <a:srcRect/>
          <a:stretch>
            <a:fillRect/>
          </a:stretch>
        </p:blipFill>
        <p:spPr bwMode="auto">
          <a:xfrm>
            <a:off x="561975" y="6102350"/>
            <a:ext cx="657225" cy="749300"/>
          </a:xfrm>
          <a:prstGeom prst="rect">
            <a:avLst/>
          </a:prstGeom>
          <a:noFill/>
          <a:ln w="9525">
            <a:noFill/>
            <a:miter lim="800000"/>
            <a:headEnd/>
            <a:tailEnd/>
          </a:ln>
        </p:spPr>
      </p:pic>
      <p:pic>
        <p:nvPicPr>
          <p:cNvPr id="1037" name="Picture 21" descr="DSCF2244 copy.gif"/>
          <p:cNvPicPr>
            <a:picLocks noChangeAspect="1"/>
          </p:cNvPicPr>
          <p:nvPr userDrawn="1"/>
        </p:nvPicPr>
        <p:blipFill>
          <a:blip r:embed="rId24" cstate="print"/>
          <a:srcRect/>
          <a:stretch>
            <a:fillRect/>
          </a:stretch>
        </p:blipFill>
        <p:spPr bwMode="auto">
          <a:xfrm>
            <a:off x="2590800" y="6134100"/>
            <a:ext cx="517525" cy="685800"/>
          </a:xfrm>
          <a:prstGeom prst="rect">
            <a:avLst/>
          </a:prstGeom>
          <a:noFill/>
          <a:ln w="9525">
            <a:noFill/>
            <a:miter lim="800000"/>
            <a:headEnd/>
            <a:tailEnd/>
          </a:ln>
        </p:spPr>
      </p:pic>
      <p:pic>
        <p:nvPicPr>
          <p:cNvPr id="1038" name="Picture 22" descr="DSCF0687.gif"/>
          <p:cNvPicPr>
            <a:picLocks noChangeAspect="1"/>
          </p:cNvPicPr>
          <p:nvPr userDrawn="1"/>
        </p:nvPicPr>
        <p:blipFill>
          <a:blip r:embed="rId25" cstate="print"/>
          <a:srcRect/>
          <a:stretch>
            <a:fillRect/>
          </a:stretch>
        </p:blipFill>
        <p:spPr bwMode="auto">
          <a:xfrm>
            <a:off x="1782763" y="6102350"/>
            <a:ext cx="808037" cy="749300"/>
          </a:xfrm>
          <a:prstGeom prst="rect">
            <a:avLst/>
          </a:prstGeom>
          <a:noFill/>
          <a:ln w="9525">
            <a:noFill/>
            <a:miter lim="800000"/>
            <a:headEnd/>
            <a:tailEnd/>
          </a:ln>
        </p:spPr>
      </p:pic>
      <p:pic>
        <p:nvPicPr>
          <p:cNvPr id="1039" name="Picture 23" descr="DSCF2315.gif"/>
          <p:cNvPicPr>
            <a:picLocks noChangeAspect="1"/>
          </p:cNvPicPr>
          <p:nvPr userDrawn="1"/>
        </p:nvPicPr>
        <p:blipFill>
          <a:blip r:embed="rId26" cstate="print"/>
          <a:srcRect/>
          <a:stretch>
            <a:fillRect/>
          </a:stretch>
        </p:blipFill>
        <p:spPr bwMode="auto">
          <a:xfrm>
            <a:off x="1174750" y="6172200"/>
            <a:ext cx="654050" cy="609600"/>
          </a:xfrm>
          <a:prstGeom prst="rect">
            <a:avLst/>
          </a:prstGeom>
          <a:noFill/>
          <a:ln w="9525">
            <a:noFill/>
            <a:miter lim="800000"/>
            <a:headEnd/>
            <a:tailEnd/>
          </a:ln>
        </p:spPr>
      </p:pic>
      <p:pic>
        <p:nvPicPr>
          <p:cNvPr id="1040" name="Picture 24" descr="DSCF0006.gif"/>
          <p:cNvPicPr>
            <a:picLocks noChangeAspect="1"/>
          </p:cNvPicPr>
          <p:nvPr userDrawn="1"/>
        </p:nvPicPr>
        <p:blipFill>
          <a:blip r:embed="rId27" cstate="print"/>
          <a:srcRect/>
          <a:stretch>
            <a:fillRect/>
          </a:stretch>
        </p:blipFill>
        <p:spPr bwMode="auto">
          <a:xfrm>
            <a:off x="2963863" y="6172200"/>
            <a:ext cx="1074737"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551235" r:id="rId1"/>
    <p:sldLayoutId id="2147551236" r:id="rId2"/>
    <p:sldLayoutId id="2147551237" r:id="rId3"/>
    <p:sldLayoutId id="2147551238" r:id="rId4"/>
    <p:sldLayoutId id="2147551239" r:id="rId5"/>
    <p:sldLayoutId id="2147551240" r:id="rId6"/>
    <p:sldLayoutId id="2147551241" r:id="rId7"/>
    <p:sldLayoutId id="2147551242" r:id="rId8"/>
    <p:sldLayoutId id="2147551243" r:id="rId9"/>
    <p:sldLayoutId id="2147551244" r:id="rId10"/>
    <p:sldLayoutId id="2147551245" r:id="rId11"/>
    <p:sldLayoutId id="2147551246" r:id="rId12"/>
    <p:sldLayoutId id="2147551247" r:id="rId13"/>
    <p:sldLayoutId id="2147551248" r:id="rId14"/>
    <p:sldLayoutId id="2147551249" r:id="rId15"/>
    <p:sldLayoutId id="2147551250" r:id="rId16"/>
    <p:sldLayoutId id="2147551251" r:id="rId17"/>
    <p:sldLayoutId id="2147551252" r:id="rId18"/>
    <p:sldLayoutId id="2147551253" r:id="rId19"/>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2200">
          <a:solidFill>
            <a:srgbClr val="660066"/>
          </a:solidFill>
          <a:latin typeface="Arial Black"/>
          <a:ea typeface="ＭＳ Ｐゴシック" pitchFamily="34" charset="-128"/>
          <a:cs typeface="Arial Black"/>
        </a:defRPr>
      </a:lvl1pPr>
      <a:lvl2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2pPr>
      <a:lvl3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3pPr>
      <a:lvl4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4pPr>
      <a:lvl5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5pPr>
      <a:lvl6pPr marL="457200" algn="l" rtl="0" fontAlgn="base">
        <a:spcBef>
          <a:spcPct val="0"/>
        </a:spcBef>
        <a:spcAft>
          <a:spcPct val="0"/>
        </a:spcAft>
        <a:defRPr sz="2400">
          <a:solidFill>
            <a:schemeClr val="bg1"/>
          </a:solidFill>
          <a:latin typeface="Georgia" pitchFamily="18" charset="0"/>
        </a:defRPr>
      </a:lvl6pPr>
      <a:lvl7pPr marL="914400" algn="l" rtl="0" fontAlgn="base">
        <a:spcBef>
          <a:spcPct val="0"/>
        </a:spcBef>
        <a:spcAft>
          <a:spcPct val="0"/>
        </a:spcAft>
        <a:defRPr sz="2400">
          <a:solidFill>
            <a:schemeClr val="bg1"/>
          </a:solidFill>
          <a:latin typeface="Georgia" pitchFamily="18" charset="0"/>
        </a:defRPr>
      </a:lvl7pPr>
      <a:lvl8pPr marL="1371600" algn="l" rtl="0" fontAlgn="base">
        <a:spcBef>
          <a:spcPct val="0"/>
        </a:spcBef>
        <a:spcAft>
          <a:spcPct val="0"/>
        </a:spcAft>
        <a:defRPr sz="2400">
          <a:solidFill>
            <a:schemeClr val="bg1"/>
          </a:solidFill>
          <a:latin typeface="Georgia" pitchFamily="18" charset="0"/>
        </a:defRPr>
      </a:lvl8pPr>
      <a:lvl9pPr marL="1828800" algn="l" rtl="0" fontAlgn="base">
        <a:spcBef>
          <a:spcPct val="0"/>
        </a:spcBef>
        <a:spcAft>
          <a:spcPct val="0"/>
        </a:spcAft>
        <a:defRPr sz="2400">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64" name="Text Box 140"/>
          <p:cNvSpPr txBox="1">
            <a:spLocks noChangeArrowheads="1"/>
          </p:cNvSpPr>
          <p:nvPr userDrawn="1"/>
        </p:nvSpPr>
        <p:spPr bwMode="auto">
          <a:xfrm>
            <a:off x="11113" y="6611938"/>
            <a:ext cx="9132887" cy="246062"/>
          </a:xfrm>
          <a:prstGeom prst="rect">
            <a:avLst/>
          </a:prstGeom>
          <a:gradFill rotWithShape="0">
            <a:gsLst>
              <a:gs pos="0">
                <a:srgbClr val="99CC00">
                  <a:gamma/>
                  <a:tint val="0"/>
                  <a:invGamma/>
                </a:srgbClr>
              </a:gs>
              <a:gs pos="100000">
                <a:srgbClr val="99CC00"/>
              </a:gs>
            </a:gsLst>
            <a:lin ang="0" scaled="1"/>
          </a:gradFill>
          <a:ln w="9525">
            <a:noFill/>
            <a:miter lim="800000"/>
            <a:headEnd/>
            <a:tailEnd/>
          </a:ln>
        </p:spPr>
        <p:txBody>
          <a:bodyPr>
            <a:spAutoFit/>
          </a:bodyPr>
          <a:lstStyle/>
          <a:p>
            <a:pPr algn="r">
              <a:spcBef>
                <a:spcPct val="50000"/>
              </a:spcBef>
              <a:defRPr/>
            </a:pPr>
            <a:r>
              <a:rPr lang="en-US" sz="1000">
                <a:solidFill>
                  <a:srgbClr val="FFFFFF"/>
                </a:solidFill>
                <a:latin typeface="Verdana" pitchFamily="34" charset="0"/>
                <a:ea typeface="新細明體" pitchFamily="18" charset="-120"/>
                <a:cs typeface="+mn-cs"/>
              </a:rPr>
              <a:t>www.avrdc.org</a:t>
            </a:r>
          </a:p>
        </p:txBody>
      </p:sp>
      <p:sp>
        <p:nvSpPr>
          <p:cNvPr id="1161" name="Text Box 137"/>
          <p:cNvSpPr txBox="1">
            <a:spLocks noChangeArrowheads="1"/>
          </p:cNvSpPr>
          <p:nvPr userDrawn="1"/>
        </p:nvSpPr>
        <p:spPr bwMode="auto">
          <a:xfrm>
            <a:off x="2333625" y="-95250"/>
            <a:ext cx="6848475" cy="641350"/>
          </a:xfrm>
          <a:prstGeom prst="rect">
            <a:avLst/>
          </a:prstGeom>
          <a:noFill/>
          <a:ln w="9525">
            <a:noFill/>
            <a:miter lim="800000"/>
            <a:headEnd/>
            <a:tailEnd/>
          </a:ln>
          <a:effectLst/>
        </p:spPr>
        <p:txBody>
          <a:bodyPr>
            <a:spAutoFit/>
          </a:bodyPr>
          <a:lstStyle/>
          <a:p>
            <a:pPr algn="r">
              <a:spcBef>
                <a:spcPct val="50000"/>
              </a:spcBef>
              <a:defRPr/>
            </a:pPr>
            <a:r>
              <a:rPr lang="en-US" sz="3600" b="1">
                <a:solidFill>
                  <a:srgbClr val="E6E6E6"/>
                </a:solidFill>
                <a:latin typeface="Arial" charset="0"/>
                <a:ea typeface="新細明體" pitchFamily="18" charset="-120"/>
                <a:cs typeface="+mn-cs"/>
              </a:rPr>
              <a:t> </a:t>
            </a:r>
            <a:r>
              <a:rPr lang="en-US" sz="3600" i="1">
                <a:solidFill>
                  <a:srgbClr val="E6E6E6"/>
                </a:solidFill>
                <a:latin typeface="Arial" charset="0"/>
                <a:ea typeface="新細明體" pitchFamily="18" charset="-120"/>
                <a:cs typeface="+mn-cs"/>
              </a:rPr>
              <a:t>The World Vegetable Center</a:t>
            </a:r>
          </a:p>
        </p:txBody>
      </p:sp>
      <p:pic>
        <p:nvPicPr>
          <p:cNvPr id="10244" name="Picture 4"/>
          <p:cNvPicPr>
            <a:picLocks noChangeAspect="1" noChangeArrowheads="1"/>
          </p:cNvPicPr>
          <p:nvPr userDrawn="1"/>
        </p:nvPicPr>
        <p:blipFill>
          <a:blip r:embed="rId13" cstate="print"/>
          <a:srcRect/>
          <a:stretch>
            <a:fillRect/>
          </a:stretch>
        </p:blipFill>
        <p:spPr bwMode="auto">
          <a:xfrm>
            <a:off x="8434388" y="2330450"/>
            <a:ext cx="700087" cy="573088"/>
          </a:xfrm>
          <a:prstGeom prst="rect">
            <a:avLst/>
          </a:prstGeom>
          <a:noFill/>
          <a:ln w="9525">
            <a:noFill/>
            <a:miter lim="800000"/>
            <a:headEnd/>
            <a:tailEnd/>
          </a:ln>
        </p:spPr>
      </p:pic>
      <p:sp>
        <p:nvSpPr>
          <p:cNvPr id="10245" name="Rectangle 123"/>
          <p:cNvSpPr>
            <a:spLocks noGrp="1" noChangeArrowheads="1"/>
          </p:cNvSpPr>
          <p:nvPr>
            <p:ph type="body" idx="1"/>
          </p:nvPr>
        </p:nvSpPr>
        <p:spPr bwMode="auto">
          <a:xfrm>
            <a:off x="303213" y="1341438"/>
            <a:ext cx="78486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8" name="Rectangle 3073"/>
          <p:cNvSpPr>
            <a:spLocks noChangeArrowheads="1"/>
          </p:cNvSpPr>
          <p:nvPr userDrawn="1"/>
        </p:nvSpPr>
        <p:spPr bwMode="auto">
          <a:xfrm>
            <a:off x="914400" y="2209800"/>
            <a:ext cx="7239000" cy="4343400"/>
          </a:xfrm>
          <a:prstGeom prst="rect">
            <a:avLst/>
          </a:prstGeom>
          <a:noFill/>
          <a:ln w="9525">
            <a:noFill/>
            <a:miter lim="800000"/>
            <a:headEnd/>
            <a:tailEnd/>
          </a:ln>
        </p:spPr>
        <p:txBody>
          <a:bodyPr wrap="none" anchor="ctr"/>
          <a:lstStyle/>
          <a:p>
            <a:pPr>
              <a:defRPr/>
            </a:pPr>
            <a:endParaRPr lang="en-GB">
              <a:solidFill>
                <a:srgbClr val="000000"/>
              </a:solidFill>
              <a:ea typeface="新細明體" pitchFamily="18" charset="-120"/>
              <a:cs typeface="+mn-cs"/>
            </a:endParaRPr>
          </a:p>
        </p:txBody>
      </p:sp>
      <p:sp>
        <p:nvSpPr>
          <p:cNvPr id="1149" name="TextBox 3074"/>
          <p:cNvSpPr txBox="1">
            <a:spLocks noChangeArrowheads="1"/>
          </p:cNvSpPr>
          <p:nvPr userDrawn="1"/>
        </p:nvSpPr>
        <p:spPr bwMode="auto">
          <a:xfrm>
            <a:off x="381000" y="587375"/>
            <a:ext cx="1828800" cy="244475"/>
          </a:xfrm>
          <a:prstGeom prst="rect">
            <a:avLst/>
          </a:prstGeom>
          <a:noFill/>
          <a:ln w="9525">
            <a:noFill/>
            <a:miter lim="800000"/>
            <a:headEnd/>
            <a:tailEnd/>
          </a:ln>
        </p:spPr>
        <p:txBody>
          <a:bodyPr>
            <a:spAutoFit/>
          </a:bodyPr>
          <a:lstStyle/>
          <a:p>
            <a:pPr>
              <a:spcBef>
                <a:spcPct val="50000"/>
              </a:spcBef>
              <a:defRPr/>
            </a:pPr>
            <a:r>
              <a:rPr lang="en-US" sz="1000">
                <a:solidFill>
                  <a:srgbClr val="FFFFFF"/>
                </a:solidFill>
                <a:ea typeface="新細明體" pitchFamily="18" charset="-120"/>
                <a:cs typeface="+mn-cs"/>
              </a:rPr>
              <a:t>vegetables </a:t>
            </a:r>
            <a:r>
              <a:rPr lang="en-US" sz="1000" b="1">
                <a:solidFill>
                  <a:srgbClr val="FFFFFF"/>
                </a:solidFill>
                <a:ea typeface="新細明體" pitchFamily="18" charset="-120"/>
                <a:cs typeface="+mn-cs"/>
              </a:rPr>
              <a:t>+ development</a:t>
            </a:r>
            <a:endParaRPr lang="en-US" sz="1000" b="1">
              <a:solidFill>
                <a:srgbClr val="FFFFFF"/>
              </a:solidFill>
              <a:latin typeface="Arial Black" pitchFamily="34" charset="0"/>
              <a:ea typeface="新細明體" pitchFamily="18" charset="-120"/>
              <a:cs typeface="+mn-cs"/>
            </a:endParaRPr>
          </a:p>
        </p:txBody>
      </p:sp>
      <p:sp>
        <p:nvSpPr>
          <p:cNvPr id="12" name="Rectangle 11"/>
          <p:cNvSpPr/>
          <p:nvPr userDrawn="1"/>
        </p:nvSpPr>
        <p:spPr>
          <a:xfrm>
            <a:off x="0" y="0"/>
            <a:ext cx="9144000" cy="6858000"/>
          </a:xfrm>
          <a:prstGeom prst="rect">
            <a:avLst/>
          </a:prstGeom>
          <a:noFill/>
        </p:spPr>
        <p:style>
          <a:lnRef idx="2">
            <a:schemeClr val="accent1"/>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a typeface="新細明體" pitchFamily="18" charset="-120"/>
            </a:endParaRPr>
          </a:p>
        </p:txBody>
      </p:sp>
      <p:sp>
        <p:nvSpPr>
          <p:cNvPr id="13" name="Rectangle 12"/>
          <p:cNvSpPr/>
          <p:nvPr userDrawn="1"/>
        </p:nvSpPr>
        <p:spPr>
          <a:xfrm>
            <a:off x="0" y="0"/>
            <a:ext cx="1371600" cy="6858000"/>
          </a:xfrm>
          <a:prstGeom prst="rect">
            <a:avLst/>
          </a:prstGeom>
          <a:no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a typeface="新細明體" pitchFamily="18" charset="-120"/>
            </a:endParaRPr>
          </a:p>
        </p:txBody>
      </p:sp>
      <p:sp>
        <p:nvSpPr>
          <p:cNvPr id="1153" name="Line 129"/>
          <p:cNvSpPr>
            <a:spLocks noChangeShapeType="1"/>
          </p:cNvSpPr>
          <p:nvPr userDrawn="1"/>
        </p:nvSpPr>
        <p:spPr bwMode="auto">
          <a:xfrm>
            <a:off x="0" y="495300"/>
            <a:ext cx="9144000" cy="0"/>
          </a:xfrm>
          <a:prstGeom prst="line">
            <a:avLst/>
          </a:prstGeom>
          <a:noFill/>
          <a:ln w="9525">
            <a:solidFill>
              <a:schemeClr val="folHlink"/>
            </a:solidFill>
            <a:round/>
            <a:headEnd/>
            <a:tailEnd/>
          </a:ln>
        </p:spPr>
        <p:txBody>
          <a:bodyPr/>
          <a:lstStyle/>
          <a:p>
            <a:pPr>
              <a:defRPr/>
            </a:pPr>
            <a:endParaRPr lang="en-US">
              <a:solidFill>
                <a:srgbClr val="000000"/>
              </a:solidFill>
              <a:latin typeface="Arial" charset="0"/>
              <a:ea typeface="新細明體" pitchFamily="18" charset="-120"/>
              <a:cs typeface="+mn-cs"/>
            </a:endParaRPr>
          </a:p>
        </p:txBody>
      </p:sp>
      <p:sp>
        <p:nvSpPr>
          <p:cNvPr id="1155" name="Rectangle 131"/>
          <p:cNvSpPr>
            <a:spLocks noChangeArrowheads="1"/>
          </p:cNvSpPr>
          <p:nvPr userDrawn="1"/>
        </p:nvSpPr>
        <p:spPr bwMode="auto">
          <a:xfrm>
            <a:off x="0" y="520700"/>
            <a:ext cx="8397875" cy="609600"/>
          </a:xfrm>
          <a:prstGeom prst="rect">
            <a:avLst/>
          </a:prstGeom>
          <a:solidFill>
            <a:schemeClr val="folHlink"/>
          </a:solidFill>
          <a:ln w="9525">
            <a:noFill/>
            <a:miter lim="800000"/>
            <a:headEnd/>
            <a:tailEnd/>
          </a:ln>
        </p:spPr>
        <p:txBody>
          <a:bodyPr wrap="none" anchor="ctr"/>
          <a:lstStyle/>
          <a:p>
            <a:pPr>
              <a:defRPr/>
            </a:pPr>
            <a:endParaRPr lang="en-US" sz="2400">
              <a:solidFill>
                <a:srgbClr val="000000"/>
              </a:solidFill>
              <a:ea typeface="新細明體" pitchFamily="18" charset="-120"/>
              <a:cs typeface="+mn-cs"/>
            </a:endParaRPr>
          </a:p>
        </p:txBody>
      </p:sp>
      <p:sp>
        <p:nvSpPr>
          <p:cNvPr id="10252" name="Rectangle 132"/>
          <p:cNvSpPr>
            <a:spLocks noGrp="1" noChangeArrowheads="1"/>
          </p:cNvSpPr>
          <p:nvPr>
            <p:ph type="title"/>
          </p:nvPr>
        </p:nvSpPr>
        <p:spPr bwMode="auto">
          <a:xfrm>
            <a:off x="304800" y="228600"/>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3" name="Text Box 139"/>
          <p:cNvSpPr txBox="1">
            <a:spLocks noChangeArrowheads="1"/>
          </p:cNvSpPr>
          <p:nvPr userDrawn="1"/>
        </p:nvSpPr>
        <p:spPr bwMode="auto">
          <a:xfrm>
            <a:off x="304800" y="6583363"/>
            <a:ext cx="914400" cy="274637"/>
          </a:xfrm>
          <a:prstGeom prst="rect">
            <a:avLst/>
          </a:prstGeom>
          <a:noFill/>
          <a:ln w="9525">
            <a:noFill/>
            <a:miter lim="800000"/>
            <a:headEnd/>
            <a:tailEnd/>
          </a:ln>
          <a:effectLst/>
        </p:spPr>
        <p:txBody>
          <a:bodyPr>
            <a:spAutoFit/>
          </a:bodyPr>
          <a:lstStyle/>
          <a:p>
            <a:pPr>
              <a:spcBef>
                <a:spcPct val="50000"/>
              </a:spcBef>
              <a:defRPr/>
            </a:pPr>
            <a:fld id="{C754CEA1-E427-4909-84E0-F79BCC57C651}" type="slidenum">
              <a:rPr lang="en-US" sz="1200">
                <a:solidFill>
                  <a:srgbClr val="3F3F5F"/>
                </a:solidFill>
                <a:latin typeface="Georgia" pitchFamily="18" charset="0"/>
                <a:ea typeface="新細明體" pitchFamily="18" charset="-120"/>
                <a:cs typeface="+mn-cs"/>
              </a:rPr>
              <a:pPr>
                <a:spcBef>
                  <a:spcPct val="50000"/>
                </a:spcBef>
                <a:defRPr/>
              </a:pPr>
              <a:t>‹#›</a:t>
            </a:fld>
            <a:r>
              <a:rPr lang="en-US" sz="1200">
                <a:solidFill>
                  <a:srgbClr val="3F3F5F"/>
                </a:solidFill>
                <a:latin typeface="Georgia" pitchFamily="18" charset="0"/>
                <a:ea typeface="新細明體" pitchFamily="18" charset="-120"/>
                <a:cs typeface="+mn-cs"/>
              </a:rPr>
              <a:t> / </a:t>
            </a:r>
            <a:endParaRPr lang="en-US" sz="1000">
              <a:solidFill>
                <a:srgbClr val="3F3F5F"/>
              </a:solidFill>
              <a:latin typeface="Georgia" pitchFamily="18" charset="0"/>
              <a:ea typeface="新細明體" pitchFamily="18" charset="-120"/>
              <a:cs typeface="+mn-cs"/>
            </a:endParaRPr>
          </a:p>
        </p:txBody>
      </p:sp>
      <p:pic>
        <p:nvPicPr>
          <p:cNvPr id="10254" name="Rectangle 3084"/>
          <p:cNvPicPr>
            <a:picLocks noChangeAspect="1" noChangeArrowheads="1"/>
          </p:cNvPicPr>
          <p:nvPr userDrawn="1"/>
        </p:nvPicPr>
        <p:blipFill>
          <a:blip r:embed="rId14" cstate="print"/>
          <a:srcRect/>
          <a:stretch>
            <a:fillRect/>
          </a:stretch>
        </p:blipFill>
        <p:spPr bwMode="auto">
          <a:xfrm>
            <a:off x="152400" y="68263"/>
            <a:ext cx="1717675" cy="373062"/>
          </a:xfrm>
          <a:prstGeom prst="rect">
            <a:avLst/>
          </a:prstGeom>
          <a:noFill/>
          <a:ln w="9525">
            <a:noFill/>
            <a:miter lim="800000"/>
            <a:headEnd/>
            <a:tailEnd/>
          </a:ln>
        </p:spPr>
      </p:pic>
      <p:pic>
        <p:nvPicPr>
          <p:cNvPr id="10255" name="Picture 15"/>
          <p:cNvPicPr>
            <a:picLocks noChangeAspect="1" noChangeArrowheads="1"/>
          </p:cNvPicPr>
          <p:nvPr userDrawn="1"/>
        </p:nvPicPr>
        <p:blipFill>
          <a:blip r:embed="rId15" cstate="print"/>
          <a:srcRect/>
          <a:stretch>
            <a:fillRect/>
          </a:stretch>
        </p:blipFill>
        <p:spPr bwMode="auto">
          <a:xfrm>
            <a:off x="8434388" y="1123950"/>
            <a:ext cx="700087" cy="573088"/>
          </a:xfrm>
          <a:prstGeom prst="rect">
            <a:avLst/>
          </a:prstGeom>
          <a:noFill/>
          <a:ln w="9525">
            <a:noFill/>
            <a:miter lim="800000"/>
            <a:headEnd/>
            <a:tailEnd/>
          </a:ln>
        </p:spPr>
      </p:pic>
      <p:pic>
        <p:nvPicPr>
          <p:cNvPr id="10256" name="Picture 16"/>
          <p:cNvPicPr>
            <a:picLocks noChangeAspect="1" noChangeArrowheads="1"/>
          </p:cNvPicPr>
          <p:nvPr userDrawn="1"/>
        </p:nvPicPr>
        <p:blipFill>
          <a:blip r:embed="rId16" cstate="print"/>
          <a:srcRect/>
          <a:stretch>
            <a:fillRect/>
          </a:stretch>
        </p:blipFill>
        <p:spPr bwMode="auto">
          <a:xfrm>
            <a:off x="8434388" y="520700"/>
            <a:ext cx="700087" cy="573088"/>
          </a:xfrm>
          <a:prstGeom prst="rect">
            <a:avLst/>
          </a:prstGeom>
          <a:noFill/>
          <a:ln w="9525">
            <a:noFill/>
            <a:miter lim="800000"/>
            <a:headEnd/>
            <a:tailEnd/>
          </a:ln>
        </p:spPr>
      </p:pic>
      <p:pic>
        <p:nvPicPr>
          <p:cNvPr id="10257" name="Picture 17"/>
          <p:cNvPicPr>
            <a:picLocks noChangeAspect="1" noChangeArrowheads="1"/>
          </p:cNvPicPr>
          <p:nvPr userDrawn="1"/>
        </p:nvPicPr>
        <p:blipFill>
          <a:blip r:embed="rId17" cstate="print"/>
          <a:srcRect/>
          <a:stretch>
            <a:fillRect/>
          </a:stretch>
        </p:blipFill>
        <p:spPr bwMode="auto">
          <a:xfrm>
            <a:off x="8434388" y="1727200"/>
            <a:ext cx="700087" cy="573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551311" r:id="rId1"/>
    <p:sldLayoutId id="2147551312" r:id="rId2"/>
    <p:sldLayoutId id="2147551313" r:id="rId3"/>
    <p:sldLayoutId id="2147551314" r:id="rId4"/>
    <p:sldLayoutId id="2147551315" r:id="rId5"/>
    <p:sldLayoutId id="2147551316" r:id="rId6"/>
    <p:sldLayoutId id="2147551317" r:id="rId7"/>
    <p:sldLayoutId id="2147551318" r:id="rId8"/>
    <p:sldLayoutId id="2147551319" r:id="rId9"/>
    <p:sldLayoutId id="2147551320" r:id="rId10"/>
    <p:sldLayoutId id="2147551321" r:id="rId11"/>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Georgia" pitchFamily="18" charset="0"/>
        </a:defRPr>
      </a:lvl2pPr>
      <a:lvl3pPr algn="l" rtl="0" eaLnBrk="0" fontAlgn="base" hangingPunct="0">
        <a:spcBef>
          <a:spcPct val="0"/>
        </a:spcBef>
        <a:spcAft>
          <a:spcPct val="0"/>
        </a:spcAft>
        <a:defRPr sz="2400">
          <a:solidFill>
            <a:schemeClr val="bg1"/>
          </a:solidFill>
          <a:latin typeface="Georgia" pitchFamily="18" charset="0"/>
        </a:defRPr>
      </a:lvl3pPr>
      <a:lvl4pPr algn="l" rtl="0" eaLnBrk="0" fontAlgn="base" hangingPunct="0">
        <a:spcBef>
          <a:spcPct val="0"/>
        </a:spcBef>
        <a:spcAft>
          <a:spcPct val="0"/>
        </a:spcAft>
        <a:defRPr sz="2400">
          <a:solidFill>
            <a:schemeClr val="bg1"/>
          </a:solidFill>
          <a:latin typeface="Georgia" pitchFamily="18" charset="0"/>
        </a:defRPr>
      </a:lvl4pPr>
      <a:lvl5pPr algn="l" rtl="0" eaLnBrk="0" fontAlgn="base" hangingPunct="0">
        <a:spcBef>
          <a:spcPct val="0"/>
        </a:spcBef>
        <a:spcAft>
          <a:spcPct val="0"/>
        </a:spcAft>
        <a:defRPr sz="2400">
          <a:solidFill>
            <a:schemeClr val="bg1"/>
          </a:solidFill>
          <a:latin typeface="Georgia" pitchFamily="18" charset="0"/>
        </a:defRPr>
      </a:lvl5pPr>
      <a:lvl6pPr marL="457200" algn="l" rtl="0" fontAlgn="base">
        <a:spcBef>
          <a:spcPct val="0"/>
        </a:spcBef>
        <a:spcAft>
          <a:spcPct val="0"/>
        </a:spcAft>
        <a:defRPr sz="2400">
          <a:solidFill>
            <a:schemeClr val="bg1"/>
          </a:solidFill>
          <a:latin typeface="Georgia" pitchFamily="18" charset="0"/>
        </a:defRPr>
      </a:lvl6pPr>
      <a:lvl7pPr marL="914400" algn="l" rtl="0" fontAlgn="base">
        <a:spcBef>
          <a:spcPct val="0"/>
        </a:spcBef>
        <a:spcAft>
          <a:spcPct val="0"/>
        </a:spcAft>
        <a:defRPr sz="2400">
          <a:solidFill>
            <a:schemeClr val="bg1"/>
          </a:solidFill>
          <a:latin typeface="Georgia" pitchFamily="18" charset="0"/>
        </a:defRPr>
      </a:lvl7pPr>
      <a:lvl8pPr marL="1371600" algn="l" rtl="0" fontAlgn="base">
        <a:spcBef>
          <a:spcPct val="0"/>
        </a:spcBef>
        <a:spcAft>
          <a:spcPct val="0"/>
        </a:spcAft>
        <a:defRPr sz="2400">
          <a:solidFill>
            <a:schemeClr val="bg1"/>
          </a:solidFill>
          <a:latin typeface="Georgia" pitchFamily="18" charset="0"/>
        </a:defRPr>
      </a:lvl8pPr>
      <a:lvl9pPr marL="1828800" algn="l" rtl="0" fontAlgn="base">
        <a:spcBef>
          <a:spcPct val="0"/>
        </a:spcBef>
        <a:spcAft>
          <a:spcPct val="0"/>
        </a:spcAft>
        <a:defRPr sz="2400">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1266" name="Picture 8" descr="NatAgrSc_follower_HR"/>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1267" name="Rectangle 2"/>
          <p:cNvSpPr>
            <a:spLocks noGrp="1" noChangeArrowheads="1"/>
          </p:cNvSpPr>
          <p:nvPr>
            <p:ph type="title"/>
          </p:nvPr>
        </p:nvSpPr>
        <p:spPr bwMode="auto">
          <a:xfrm>
            <a:off x="457200" y="989013"/>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1268" name="Rectangle 3"/>
          <p:cNvSpPr>
            <a:spLocks noGrp="1" noChangeArrowheads="1"/>
          </p:cNvSpPr>
          <p:nvPr>
            <p:ph type="body" idx="1"/>
          </p:nvPr>
        </p:nvSpPr>
        <p:spPr bwMode="auto">
          <a:xfrm>
            <a:off x="457200" y="2057400"/>
            <a:ext cx="7499350" cy="3748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ＭＳ Ｐゴシック" pitchFamily="34" charset="-128"/>
                <a:cs typeface="+mn-cs"/>
              </a:defRPr>
            </a:lvl1pPr>
          </a:lstStyle>
          <a:p>
            <a:pPr>
              <a:defRPr/>
            </a:pPr>
            <a:endParaRPr lang="en-AU"/>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ＭＳ Ｐゴシック" pitchFamily="34" charset="-128"/>
                <a:cs typeface="+mn-cs"/>
              </a:defRPr>
            </a:lvl1pPr>
          </a:lstStyle>
          <a:p>
            <a:pPr>
              <a:defRPr/>
            </a:pPr>
            <a:endParaRPr lang="en-AU"/>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ea typeface="ＭＳ Ｐゴシック" pitchFamily="34" charset="-128"/>
                <a:cs typeface="+mn-cs"/>
              </a:defRPr>
            </a:lvl1pPr>
          </a:lstStyle>
          <a:p>
            <a:pPr>
              <a:defRPr/>
            </a:pPr>
            <a:fld id="{7FB8117E-D4F2-4AE1-9BFD-471BE4F44F8A}"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551322" r:id="rId1"/>
    <p:sldLayoutId id="2147551323" r:id="rId2"/>
    <p:sldLayoutId id="2147551324" r:id="rId3"/>
    <p:sldLayoutId id="2147551325" r:id="rId4"/>
    <p:sldLayoutId id="2147551326" r:id="rId5"/>
    <p:sldLayoutId id="2147551327" r:id="rId6"/>
    <p:sldLayoutId id="2147551328" r:id="rId7"/>
    <p:sldLayoutId id="2147551329" r:id="rId8"/>
    <p:sldLayoutId id="2147551330" r:id="rId9"/>
    <p:sldLayoutId id="2147551331" r:id="rId10"/>
    <p:sldLayoutId id="2147551332" r:id="rId11"/>
  </p:sldLayoutIdLst>
  <p:txStyles>
    <p:titleStyle>
      <a:lvl1pPr algn="l" rtl="0" eaLnBrk="0" fontAlgn="base" hangingPunct="0">
        <a:spcBef>
          <a:spcPct val="0"/>
        </a:spcBef>
        <a:spcAft>
          <a:spcPct val="0"/>
        </a:spcAft>
        <a:defRPr sz="32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3200">
          <a:solidFill>
            <a:schemeClr val="tx1"/>
          </a:solidFill>
          <a:latin typeface="Georgia" pitchFamily="18" charset="0"/>
          <a:ea typeface="ＭＳ Ｐゴシック" pitchFamily="34" charset="-128"/>
          <a:cs typeface="Arial" pitchFamily="34" charset="0"/>
        </a:defRPr>
      </a:lvl2pPr>
      <a:lvl3pPr algn="l" rtl="0" eaLnBrk="0" fontAlgn="base" hangingPunct="0">
        <a:spcBef>
          <a:spcPct val="0"/>
        </a:spcBef>
        <a:spcAft>
          <a:spcPct val="0"/>
        </a:spcAft>
        <a:defRPr sz="3200">
          <a:solidFill>
            <a:schemeClr val="tx1"/>
          </a:solidFill>
          <a:latin typeface="Georgia" pitchFamily="18" charset="0"/>
          <a:ea typeface="ＭＳ Ｐゴシック" pitchFamily="34" charset="-128"/>
          <a:cs typeface="Arial" pitchFamily="34" charset="0"/>
        </a:defRPr>
      </a:lvl3pPr>
      <a:lvl4pPr algn="l" rtl="0" eaLnBrk="0" fontAlgn="base" hangingPunct="0">
        <a:spcBef>
          <a:spcPct val="0"/>
        </a:spcBef>
        <a:spcAft>
          <a:spcPct val="0"/>
        </a:spcAft>
        <a:defRPr sz="3200">
          <a:solidFill>
            <a:schemeClr val="tx1"/>
          </a:solidFill>
          <a:latin typeface="Georgia" pitchFamily="18" charset="0"/>
          <a:ea typeface="ＭＳ Ｐゴシック" pitchFamily="34" charset="-128"/>
          <a:cs typeface="Arial" pitchFamily="34" charset="0"/>
        </a:defRPr>
      </a:lvl4pPr>
      <a:lvl5pPr algn="l" rtl="0" eaLnBrk="0" fontAlgn="base" hangingPunct="0">
        <a:spcBef>
          <a:spcPct val="0"/>
        </a:spcBef>
        <a:spcAft>
          <a:spcPct val="0"/>
        </a:spcAft>
        <a:defRPr sz="3200">
          <a:solidFill>
            <a:schemeClr val="tx1"/>
          </a:solidFill>
          <a:latin typeface="Georgia" pitchFamily="18" charset="0"/>
          <a:ea typeface="ＭＳ Ｐゴシック" pitchFamily="34" charset="-128"/>
          <a:cs typeface="Arial" pitchFamily="34" charset="0"/>
        </a:defRPr>
      </a:lvl5pPr>
      <a:lvl6pPr marL="457200" algn="l" rtl="0" fontAlgn="base">
        <a:spcBef>
          <a:spcPct val="0"/>
        </a:spcBef>
        <a:spcAft>
          <a:spcPct val="0"/>
        </a:spcAft>
        <a:defRPr sz="3200">
          <a:solidFill>
            <a:schemeClr val="tx1"/>
          </a:solidFill>
          <a:latin typeface="Georgia" pitchFamily="18" charset="0"/>
          <a:ea typeface="MS PGothic" pitchFamily="34" charset="-128"/>
          <a:cs typeface="Arial" pitchFamily="34" charset="0"/>
        </a:defRPr>
      </a:lvl6pPr>
      <a:lvl7pPr marL="914400" algn="l" rtl="0" fontAlgn="base">
        <a:spcBef>
          <a:spcPct val="0"/>
        </a:spcBef>
        <a:spcAft>
          <a:spcPct val="0"/>
        </a:spcAft>
        <a:defRPr sz="3200">
          <a:solidFill>
            <a:schemeClr val="tx1"/>
          </a:solidFill>
          <a:latin typeface="Georgia" pitchFamily="18" charset="0"/>
          <a:ea typeface="MS PGothic" pitchFamily="34" charset="-128"/>
          <a:cs typeface="Arial" pitchFamily="34" charset="0"/>
        </a:defRPr>
      </a:lvl7pPr>
      <a:lvl8pPr marL="1371600" algn="l" rtl="0" fontAlgn="base">
        <a:spcBef>
          <a:spcPct val="0"/>
        </a:spcBef>
        <a:spcAft>
          <a:spcPct val="0"/>
        </a:spcAft>
        <a:defRPr sz="3200">
          <a:solidFill>
            <a:schemeClr val="tx1"/>
          </a:solidFill>
          <a:latin typeface="Georgia" pitchFamily="18" charset="0"/>
          <a:ea typeface="MS PGothic" pitchFamily="34" charset="-128"/>
          <a:cs typeface="Arial" pitchFamily="34" charset="0"/>
        </a:defRPr>
      </a:lvl8pPr>
      <a:lvl9pPr marL="1828800" algn="l" rtl="0" fontAlgn="base">
        <a:spcBef>
          <a:spcPct val="0"/>
        </a:spcBef>
        <a:spcAft>
          <a:spcPct val="0"/>
        </a:spcAft>
        <a:defRPr sz="3200">
          <a:solidFill>
            <a:schemeClr val="tx1"/>
          </a:solidFill>
          <a:latin typeface="Georgia" pitchFamily="18" charset="0"/>
          <a:ea typeface="MS PGothic" pitchFamily="34" charset="-128"/>
          <a:cs typeface="Arial" pitchFamily="34" charset="0"/>
        </a:defRPr>
      </a:lvl9pPr>
    </p:titleStyle>
    <p:bodyStyle>
      <a:lvl1pPr marL="274638" indent="-274638" algn="l" rtl="0" eaLnBrk="0" fontAlgn="base" hangingPunct="0">
        <a:spcBef>
          <a:spcPct val="20000"/>
        </a:spcBef>
        <a:spcAft>
          <a:spcPct val="40000"/>
        </a:spcAft>
        <a:buChar char="•"/>
        <a:defRPr sz="2400">
          <a:solidFill>
            <a:schemeClr val="tx1"/>
          </a:solidFill>
          <a:latin typeface="+mn-lt"/>
          <a:ea typeface="+mn-ea"/>
          <a:cs typeface="+mn-cs"/>
        </a:defRPr>
      </a:lvl1pPr>
      <a:lvl2pPr marL="742950" indent="-285750" algn="l" rtl="0" eaLnBrk="0" fontAlgn="base" hangingPunct="0">
        <a:spcBef>
          <a:spcPct val="0"/>
        </a:spcBef>
        <a:spcAft>
          <a:spcPct val="0"/>
        </a:spcAft>
        <a:buChar char="–"/>
        <a:defRPr sz="2200">
          <a:solidFill>
            <a:schemeClr val="tx1"/>
          </a:solidFill>
          <a:latin typeface="+mn-lt"/>
          <a:cs typeface="+mn-cs"/>
        </a:defRPr>
      </a:lvl2pPr>
      <a:lvl3pPr marL="1147763"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64" name="Text Box 140"/>
          <p:cNvSpPr txBox="1">
            <a:spLocks noChangeArrowheads="1"/>
          </p:cNvSpPr>
          <p:nvPr userDrawn="1"/>
        </p:nvSpPr>
        <p:spPr bwMode="auto">
          <a:xfrm>
            <a:off x="11113" y="6611938"/>
            <a:ext cx="9132887" cy="246062"/>
          </a:xfrm>
          <a:prstGeom prst="rect">
            <a:avLst/>
          </a:prstGeom>
          <a:gradFill rotWithShape="0">
            <a:gsLst>
              <a:gs pos="0">
                <a:srgbClr val="99CC00">
                  <a:gamma/>
                  <a:tint val="0"/>
                  <a:invGamma/>
                </a:srgbClr>
              </a:gs>
              <a:gs pos="100000">
                <a:srgbClr val="99CC00"/>
              </a:gs>
            </a:gsLst>
            <a:lin ang="0" scaled="1"/>
          </a:gradFill>
          <a:ln w="9525">
            <a:noFill/>
            <a:miter lim="800000"/>
            <a:headEnd/>
            <a:tailEnd/>
          </a:ln>
        </p:spPr>
        <p:txBody>
          <a:bodyPr>
            <a:spAutoFit/>
          </a:bodyPr>
          <a:lstStyle/>
          <a:p>
            <a:pPr algn="r">
              <a:spcBef>
                <a:spcPct val="50000"/>
              </a:spcBef>
              <a:defRPr/>
            </a:pPr>
            <a:r>
              <a:rPr lang="en-US" sz="1000">
                <a:solidFill>
                  <a:srgbClr val="FFFFFF"/>
                </a:solidFill>
                <a:latin typeface="Verdana" pitchFamily="34" charset="0"/>
              </a:rPr>
              <a:t>www.avrdc.org</a:t>
            </a:r>
          </a:p>
        </p:txBody>
      </p:sp>
      <p:sp>
        <p:nvSpPr>
          <p:cNvPr id="1161" name="Text Box 137"/>
          <p:cNvSpPr txBox="1">
            <a:spLocks noChangeArrowheads="1"/>
          </p:cNvSpPr>
          <p:nvPr userDrawn="1"/>
        </p:nvSpPr>
        <p:spPr bwMode="auto">
          <a:xfrm>
            <a:off x="2333625" y="-95250"/>
            <a:ext cx="6848475" cy="641350"/>
          </a:xfrm>
          <a:prstGeom prst="rect">
            <a:avLst/>
          </a:prstGeom>
          <a:noFill/>
          <a:ln w="9525">
            <a:noFill/>
            <a:miter lim="800000"/>
            <a:headEnd/>
            <a:tailEnd/>
          </a:ln>
          <a:effectLst/>
        </p:spPr>
        <p:txBody>
          <a:bodyPr>
            <a:spAutoFit/>
          </a:bodyPr>
          <a:lstStyle/>
          <a:p>
            <a:pPr algn="r">
              <a:spcBef>
                <a:spcPct val="50000"/>
              </a:spcBef>
              <a:defRPr/>
            </a:pPr>
            <a:r>
              <a:rPr lang="en-US" sz="3600" b="1">
                <a:solidFill>
                  <a:srgbClr val="E6E6E6"/>
                </a:solidFill>
                <a:latin typeface="Arial" charset="0"/>
              </a:rPr>
              <a:t> </a:t>
            </a:r>
            <a:r>
              <a:rPr lang="en-US" sz="3600" i="1">
                <a:solidFill>
                  <a:srgbClr val="E6E6E6"/>
                </a:solidFill>
                <a:latin typeface="Arial" charset="0"/>
              </a:rPr>
              <a:t>The World Vegetable Center</a:t>
            </a:r>
          </a:p>
        </p:txBody>
      </p:sp>
      <p:pic>
        <p:nvPicPr>
          <p:cNvPr id="12292" name="Picture 4"/>
          <p:cNvPicPr>
            <a:picLocks noChangeAspect="1" noChangeArrowheads="1"/>
          </p:cNvPicPr>
          <p:nvPr userDrawn="1"/>
        </p:nvPicPr>
        <p:blipFill>
          <a:blip r:embed="rId13" cstate="print"/>
          <a:srcRect/>
          <a:stretch>
            <a:fillRect/>
          </a:stretch>
        </p:blipFill>
        <p:spPr bwMode="auto">
          <a:xfrm>
            <a:off x="8434388" y="2330450"/>
            <a:ext cx="700087" cy="573088"/>
          </a:xfrm>
          <a:prstGeom prst="rect">
            <a:avLst/>
          </a:prstGeom>
          <a:noFill/>
          <a:ln w="9525">
            <a:noFill/>
            <a:miter lim="800000"/>
            <a:headEnd/>
            <a:tailEnd/>
          </a:ln>
        </p:spPr>
      </p:pic>
      <p:sp>
        <p:nvSpPr>
          <p:cNvPr id="12293" name="Rectangle 123"/>
          <p:cNvSpPr>
            <a:spLocks noGrp="1" noChangeArrowheads="1"/>
          </p:cNvSpPr>
          <p:nvPr>
            <p:ph type="body" idx="1"/>
          </p:nvPr>
        </p:nvSpPr>
        <p:spPr bwMode="auto">
          <a:xfrm>
            <a:off x="303213" y="1341438"/>
            <a:ext cx="78486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8" name="Rectangle 3073"/>
          <p:cNvSpPr>
            <a:spLocks noChangeArrowheads="1"/>
          </p:cNvSpPr>
          <p:nvPr userDrawn="1"/>
        </p:nvSpPr>
        <p:spPr bwMode="auto">
          <a:xfrm>
            <a:off x="914400" y="2209800"/>
            <a:ext cx="7239000" cy="4343400"/>
          </a:xfrm>
          <a:prstGeom prst="rect">
            <a:avLst/>
          </a:prstGeom>
          <a:noFill/>
          <a:ln w="9525">
            <a:noFill/>
            <a:miter lim="800000"/>
            <a:headEnd/>
            <a:tailEnd/>
          </a:ln>
        </p:spPr>
        <p:txBody>
          <a:bodyPr wrap="none" anchor="ctr"/>
          <a:lstStyle/>
          <a:p>
            <a:pPr>
              <a:defRPr/>
            </a:pPr>
            <a:endParaRPr lang="en-GB">
              <a:solidFill>
                <a:srgbClr val="000000"/>
              </a:solidFill>
            </a:endParaRPr>
          </a:p>
        </p:txBody>
      </p:sp>
      <p:sp>
        <p:nvSpPr>
          <p:cNvPr id="1149" name="TextBox 3074"/>
          <p:cNvSpPr txBox="1">
            <a:spLocks noChangeArrowheads="1"/>
          </p:cNvSpPr>
          <p:nvPr userDrawn="1"/>
        </p:nvSpPr>
        <p:spPr bwMode="auto">
          <a:xfrm>
            <a:off x="381000" y="587375"/>
            <a:ext cx="1828800" cy="244475"/>
          </a:xfrm>
          <a:prstGeom prst="rect">
            <a:avLst/>
          </a:prstGeom>
          <a:noFill/>
          <a:ln w="9525">
            <a:noFill/>
            <a:miter lim="800000"/>
            <a:headEnd/>
            <a:tailEnd/>
          </a:ln>
        </p:spPr>
        <p:txBody>
          <a:bodyPr>
            <a:spAutoFit/>
          </a:bodyPr>
          <a:lstStyle/>
          <a:p>
            <a:pPr>
              <a:spcBef>
                <a:spcPct val="50000"/>
              </a:spcBef>
              <a:defRPr/>
            </a:pPr>
            <a:r>
              <a:rPr lang="en-US" sz="1000">
                <a:solidFill>
                  <a:srgbClr val="FFFFFF"/>
                </a:solidFill>
              </a:rPr>
              <a:t>vegetables </a:t>
            </a:r>
            <a:r>
              <a:rPr lang="en-US" sz="1000" b="1">
                <a:solidFill>
                  <a:srgbClr val="FFFFFF"/>
                </a:solidFill>
              </a:rPr>
              <a:t>+ development</a:t>
            </a:r>
            <a:endParaRPr lang="en-US" sz="1000" b="1">
              <a:solidFill>
                <a:srgbClr val="FFFFFF"/>
              </a:solidFill>
              <a:latin typeface="Arial Black" pitchFamily="34" charset="0"/>
            </a:endParaRPr>
          </a:p>
        </p:txBody>
      </p:sp>
      <p:sp>
        <p:nvSpPr>
          <p:cNvPr id="12" name="Rectangle 11"/>
          <p:cNvSpPr/>
          <p:nvPr userDrawn="1"/>
        </p:nvSpPr>
        <p:spPr>
          <a:xfrm>
            <a:off x="0" y="0"/>
            <a:ext cx="9144000" cy="6858000"/>
          </a:xfrm>
          <a:prstGeom prst="rect">
            <a:avLst/>
          </a:prstGeom>
          <a:noFill/>
        </p:spPr>
        <p:style>
          <a:lnRef idx="2">
            <a:schemeClr val="accent1"/>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13" name="Rectangle 12"/>
          <p:cNvSpPr/>
          <p:nvPr userDrawn="1"/>
        </p:nvSpPr>
        <p:spPr>
          <a:xfrm>
            <a:off x="0" y="0"/>
            <a:ext cx="1371600" cy="6858000"/>
          </a:xfrm>
          <a:prstGeom prst="rect">
            <a:avLst/>
          </a:prstGeom>
          <a:no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1153" name="Line 129"/>
          <p:cNvSpPr>
            <a:spLocks noChangeShapeType="1"/>
          </p:cNvSpPr>
          <p:nvPr userDrawn="1"/>
        </p:nvSpPr>
        <p:spPr bwMode="auto">
          <a:xfrm>
            <a:off x="0" y="495300"/>
            <a:ext cx="9144000" cy="0"/>
          </a:xfrm>
          <a:prstGeom prst="line">
            <a:avLst/>
          </a:prstGeom>
          <a:noFill/>
          <a:ln w="9525">
            <a:solidFill>
              <a:schemeClr val="folHlink"/>
            </a:solidFill>
            <a:round/>
            <a:headEnd/>
            <a:tailEnd/>
          </a:ln>
        </p:spPr>
        <p:txBody>
          <a:bodyPr/>
          <a:lstStyle/>
          <a:p>
            <a:pPr>
              <a:defRPr/>
            </a:pPr>
            <a:endParaRPr lang="en-US">
              <a:solidFill>
                <a:srgbClr val="000000"/>
              </a:solidFill>
              <a:latin typeface="Arial" charset="0"/>
            </a:endParaRPr>
          </a:p>
        </p:txBody>
      </p:sp>
      <p:sp>
        <p:nvSpPr>
          <p:cNvPr id="1155" name="Rectangle 131"/>
          <p:cNvSpPr>
            <a:spLocks noChangeArrowheads="1"/>
          </p:cNvSpPr>
          <p:nvPr userDrawn="1"/>
        </p:nvSpPr>
        <p:spPr bwMode="auto">
          <a:xfrm>
            <a:off x="0" y="520700"/>
            <a:ext cx="8397875" cy="609600"/>
          </a:xfrm>
          <a:prstGeom prst="rect">
            <a:avLst/>
          </a:prstGeom>
          <a:solidFill>
            <a:schemeClr val="folHlink"/>
          </a:solidFill>
          <a:ln w="9525">
            <a:noFill/>
            <a:miter lim="800000"/>
            <a:headEnd/>
            <a:tailEnd/>
          </a:ln>
        </p:spPr>
        <p:txBody>
          <a:bodyPr wrap="none" anchor="ctr"/>
          <a:lstStyle/>
          <a:p>
            <a:pPr>
              <a:defRPr/>
            </a:pPr>
            <a:endParaRPr lang="en-US" sz="2400">
              <a:solidFill>
                <a:srgbClr val="000000"/>
              </a:solidFill>
            </a:endParaRPr>
          </a:p>
        </p:txBody>
      </p:sp>
      <p:sp>
        <p:nvSpPr>
          <p:cNvPr id="12300" name="Rectangle 132"/>
          <p:cNvSpPr>
            <a:spLocks noGrp="1" noChangeArrowheads="1"/>
          </p:cNvSpPr>
          <p:nvPr>
            <p:ph type="title"/>
          </p:nvPr>
        </p:nvSpPr>
        <p:spPr bwMode="auto">
          <a:xfrm>
            <a:off x="304800" y="228600"/>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3" name="Text Box 139"/>
          <p:cNvSpPr txBox="1">
            <a:spLocks noChangeArrowheads="1"/>
          </p:cNvSpPr>
          <p:nvPr userDrawn="1"/>
        </p:nvSpPr>
        <p:spPr bwMode="auto">
          <a:xfrm>
            <a:off x="304800" y="6583363"/>
            <a:ext cx="914400" cy="274637"/>
          </a:xfrm>
          <a:prstGeom prst="rect">
            <a:avLst/>
          </a:prstGeom>
          <a:noFill/>
          <a:ln w="9525">
            <a:noFill/>
            <a:miter lim="800000"/>
            <a:headEnd/>
            <a:tailEnd/>
          </a:ln>
          <a:effectLst/>
        </p:spPr>
        <p:txBody>
          <a:bodyPr>
            <a:spAutoFit/>
          </a:bodyPr>
          <a:lstStyle/>
          <a:p>
            <a:pPr>
              <a:spcBef>
                <a:spcPct val="50000"/>
              </a:spcBef>
              <a:defRPr/>
            </a:pPr>
            <a:fld id="{E6AD1E4D-8F89-4D54-858C-16F2E32D5007}" type="slidenum">
              <a:rPr lang="en-US" sz="1200">
                <a:solidFill>
                  <a:srgbClr val="3F3F5F"/>
                </a:solidFill>
                <a:latin typeface="Georgia" pitchFamily="18" charset="0"/>
              </a:rPr>
              <a:pPr>
                <a:spcBef>
                  <a:spcPct val="50000"/>
                </a:spcBef>
                <a:defRPr/>
              </a:pPr>
              <a:t>‹#›</a:t>
            </a:fld>
            <a:r>
              <a:rPr lang="en-US" sz="1200">
                <a:solidFill>
                  <a:srgbClr val="3F3F5F"/>
                </a:solidFill>
                <a:latin typeface="Georgia" pitchFamily="18" charset="0"/>
              </a:rPr>
              <a:t> / </a:t>
            </a:r>
            <a:endParaRPr lang="en-US" sz="1000">
              <a:solidFill>
                <a:srgbClr val="3F3F5F"/>
              </a:solidFill>
              <a:latin typeface="Georgia" pitchFamily="18" charset="0"/>
            </a:endParaRPr>
          </a:p>
        </p:txBody>
      </p:sp>
      <p:pic>
        <p:nvPicPr>
          <p:cNvPr id="12302" name="Rectangle 3084"/>
          <p:cNvPicPr>
            <a:picLocks noChangeAspect="1" noChangeArrowheads="1"/>
          </p:cNvPicPr>
          <p:nvPr userDrawn="1"/>
        </p:nvPicPr>
        <p:blipFill>
          <a:blip r:embed="rId14" cstate="print"/>
          <a:srcRect/>
          <a:stretch>
            <a:fillRect/>
          </a:stretch>
        </p:blipFill>
        <p:spPr bwMode="auto">
          <a:xfrm>
            <a:off x="152400" y="68263"/>
            <a:ext cx="1717675" cy="373062"/>
          </a:xfrm>
          <a:prstGeom prst="rect">
            <a:avLst/>
          </a:prstGeom>
          <a:noFill/>
          <a:ln w="9525">
            <a:noFill/>
            <a:miter lim="800000"/>
            <a:headEnd/>
            <a:tailEnd/>
          </a:ln>
        </p:spPr>
      </p:pic>
      <p:pic>
        <p:nvPicPr>
          <p:cNvPr id="12303" name="Picture 15"/>
          <p:cNvPicPr>
            <a:picLocks noChangeAspect="1" noChangeArrowheads="1"/>
          </p:cNvPicPr>
          <p:nvPr userDrawn="1"/>
        </p:nvPicPr>
        <p:blipFill>
          <a:blip r:embed="rId15" cstate="print"/>
          <a:srcRect/>
          <a:stretch>
            <a:fillRect/>
          </a:stretch>
        </p:blipFill>
        <p:spPr bwMode="auto">
          <a:xfrm>
            <a:off x="8434388" y="1123950"/>
            <a:ext cx="700087" cy="573088"/>
          </a:xfrm>
          <a:prstGeom prst="rect">
            <a:avLst/>
          </a:prstGeom>
          <a:noFill/>
          <a:ln w="9525">
            <a:noFill/>
            <a:miter lim="800000"/>
            <a:headEnd/>
            <a:tailEnd/>
          </a:ln>
        </p:spPr>
      </p:pic>
      <p:pic>
        <p:nvPicPr>
          <p:cNvPr id="12304" name="Picture 16"/>
          <p:cNvPicPr>
            <a:picLocks noChangeAspect="1" noChangeArrowheads="1"/>
          </p:cNvPicPr>
          <p:nvPr userDrawn="1"/>
        </p:nvPicPr>
        <p:blipFill>
          <a:blip r:embed="rId16" cstate="print"/>
          <a:srcRect/>
          <a:stretch>
            <a:fillRect/>
          </a:stretch>
        </p:blipFill>
        <p:spPr bwMode="auto">
          <a:xfrm>
            <a:off x="8434388" y="520700"/>
            <a:ext cx="700087" cy="573088"/>
          </a:xfrm>
          <a:prstGeom prst="rect">
            <a:avLst/>
          </a:prstGeom>
          <a:noFill/>
          <a:ln w="9525">
            <a:noFill/>
            <a:miter lim="800000"/>
            <a:headEnd/>
            <a:tailEnd/>
          </a:ln>
        </p:spPr>
      </p:pic>
      <p:pic>
        <p:nvPicPr>
          <p:cNvPr id="12305" name="Picture 17"/>
          <p:cNvPicPr>
            <a:picLocks noChangeAspect="1" noChangeArrowheads="1"/>
          </p:cNvPicPr>
          <p:nvPr userDrawn="1"/>
        </p:nvPicPr>
        <p:blipFill>
          <a:blip r:embed="rId17" cstate="print"/>
          <a:srcRect/>
          <a:stretch>
            <a:fillRect/>
          </a:stretch>
        </p:blipFill>
        <p:spPr bwMode="auto">
          <a:xfrm>
            <a:off x="8434388" y="1727200"/>
            <a:ext cx="700087" cy="573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551333" r:id="rId1"/>
    <p:sldLayoutId id="2147551334" r:id="rId2"/>
    <p:sldLayoutId id="2147551335" r:id="rId3"/>
    <p:sldLayoutId id="2147551336" r:id="rId4"/>
    <p:sldLayoutId id="2147551337" r:id="rId5"/>
    <p:sldLayoutId id="2147551338" r:id="rId6"/>
    <p:sldLayoutId id="2147551339" r:id="rId7"/>
    <p:sldLayoutId id="2147551340" r:id="rId8"/>
    <p:sldLayoutId id="2147551341" r:id="rId9"/>
    <p:sldLayoutId id="2147551342" r:id="rId10"/>
    <p:sldLayoutId id="2147551343" r:id="rId11"/>
  </p:sldLayoutIdLst>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Georgia" pitchFamily="18" charset="0"/>
        </a:defRPr>
      </a:lvl2pPr>
      <a:lvl3pPr algn="l" rtl="0" eaLnBrk="0" fontAlgn="base" hangingPunct="0">
        <a:spcBef>
          <a:spcPct val="0"/>
        </a:spcBef>
        <a:spcAft>
          <a:spcPct val="0"/>
        </a:spcAft>
        <a:defRPr sz="2400">
          <a:solidFill>
            <a:schemeClr val="bg1"/>
          </a:solidFill>
          <a:latin typeface="Georgia" pitchFamily="18" charset="0"/>
        </a:defRPr>
      </a:lvl3pPr>
      <a:lvl4pPr algn="l" rtl="0" eaLnBrk="0" fontAlgn="base" hangingPunct="0">
        <a:spcBef>
          <a:spcPct val="0"/>
        </a:spcBef>
        <a:spcAft>
          <a:spcPct val="0"/>
        </a:spcAft>
        <a:defRPr sz="2400">
          <a:solidFill>
            <a:schemeClr val="bg1"/>
          </a:solidFill>
          <a:latin typeface="Georgia" pitchFamily="18" charset="0"/>
        </a:defRPr>
      </a:lvl4pPr>
      <a:lvl5pPr algn="l" rtl="0" eaLnBrk="0" fontAlgn="base" hangingPunct="0">
        <a:spcBef>
          <a:spcPct val="0"/>
        </a:spcBef>
        <a:spcAft>
          <a:spcPct val="0"/>
        </a:spcAft>
        <a:defRPr sz="2400">
          <a:solidFill>
            <a:schemeClr val="bg1"/>
          </a:solidFill>
          <a:latin typeface="Georgia" pitchFamily="18" charset="0"/>
        </a:defRPr>
      </a:lvl5pPr>
      <a:lvl6pPr marL="457200" algn="l" rtl="0" fontAlgn="base">
        <a:spcBef>
          <a:spcPct val="0"/>
        </a:spcBef>
        <a:spcAft>
          <a:spcPct val="0"/>
        </a:spcAft>
        <a:defRPr sz="2400">
          <a:solidFill>
            <a:schemeClr val="bg1"/>
          </a:solidFill>
          <a:latin typeface="Georgia" pitchFamily="18" charset="0"/>
        </a:defRPr>
      </a:lvl6pPr>
      <a:lvl7pPr marL="914400" algn="l" rtl="0" fontAlgn="base">
        <a:spcBef>
          <a:spcPct val="0"/>
        </a:spcBef>
        <a:spcAft>
          <a:spcPct val="0"/>
        </a:spcAft>
        <a:defRPr sz="2400">
          <a:solidFill>
            <a:schemeClr val="bg1"/>
          </a:solidFill>
          <a:latin typeface="Georgia" pitchFamily="18" charset="0"/>
        </a:defRPr>
      </a:lvl7pPr>
      <a:lvl8pPr marL="1371600" algn="l" rtl="0" fontAlgn="base">
        <a:spcBef>
          <a:spcPct val="0"/>
        </a:spcBef>
        <a:spcAft>
          <a:spcPct val="0"/>
        </a:spcAft>
        <a:defRPr sz="2400">
          <a:solidFill>
            <a:schemeClr val="bg1"/>
          </a:solidFill>
          <a:latin typeface="Georgia" pitchFamily="18" charset="0"/>
        </a:defRPr>
      </a:lvl8pPr>
      <a:lvl9pPr marL="1828800" algn="l" rtl="0" fontAlgn="base">
        <a:spcBef>
          <a:spcPct val="0"/>
        </a:spcBef>
        <a:spcAft>
          <a:spcPct val="0"/>
        </a:spcAft>
        <a:defRPr sz="2400">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42" name="Rectangle 26"/>
          <p:cNvSpPr>
            <a:spLocks noChangeArrowheads="1"/>
          </p:cNvSpPr>
          <p:nvPr/>
        </p:nvSpPr>
        <p:spPr bwMode="auto">
          <a:xfrm>
            <a:off x="0" y="1168400"/>
            <a:ext cx="9144000" cy="4887913"/>
          </a:xfrm>
          <a:prstGeom prst="rect">
            <a:avLst/>
          </a:prstGeom>
          <a:solidFill>
            <a:srgbClr val="E2E2E2"/>
          </a:solidFill>
          <a:ln w="9525">
            <a:noFill/>
            <a:miter lim="800000"/>
            <a:headEnd/>
            <a:tailEnd/>
          </a:ln>
          <a:effectLst/>
        </p:spPr>
        <p:txBody>
          <a:bodyPr lIns="0" tIns="0" rIns="0" bIns="0" anchor="ctr">
            <a:spAutoFit/>
          </a:bodyPr>
          <a:lstStyle/>
          <a:p>
            <a:pPr algn="r">
              <a:defRPr/>
            </a:pPr>
            <a:endParaRPr lang="en-US" sz="2400" b="1">
              <a:solidFill>
                <a:srgbClr val="000000"/>
              </a:solidFill>
              <a:latin typeface="Arial" charset="0"/>
              <a:ea typeface="PMingLiU" pitchFamily="18" charset="-120"/>
            </a:endParaRPr>
          </a:p>
        </p:txBody>
      </p:sp>
      <p:sp>
        <p:nvSpPr>
          <p:cNvPr id="13315" name="Rectangle 28"/>
          <p:cNvSpPr>
            <a:spLocks noGrp="1" noChangeArrowheads="1"/>
          </p:cNvSpPr>
          <p:nvPr>
            <p:ph type="title"/>
          </p:nvPr>
        </p:nvSpPr>
        <p:spPr bwMode="auto">
          <a:xfrm>
            <a:off x="573088" y="355600"/>
            <a:ext cx="8359775" cy="3381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de-DE" smtClean="0"/>
          </a:p>
        </p:txBody>
      </p:sp>
      <p:sp>
        <p:nvSpPr>
          <p:cNvPr id="13316" name="Rectangle 29"/>
          <p:cNvSpPr>
            <a:spLocks noGrp="1" noChangeArrowheads="1"/>
          </p:cNvSpPr>
          <p:nvPr>
            <p:ph type="body" idx="1"/>
          </p:nvPr>
        </p:nvSpPr>
        <p:spPr bwMode="auto">
          <a:xfrm>
            <a:off x="573088" y="1828800"/>
            <a:ext cx="8047037" cy="3970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7205" name="Text Box 37"/>
          <p:cNvSpPr txBox="1">
            <a:spLocks noChangeArrowheads="1"/>
          </p:cNvSpPr>
          <p:nvPr/>
        </p:nvSpPr>
        <p:spPr bwMode="auto">
          <a:xfrm>
            <a:off x="6921500" y="165100"/>
            <a:ext cx="1765300" cy="396875"/>
          </a:xfrm>
          <a:prstGeom prst="rect">
            <a:avLst/>
          </a:prstGeom>
          <a:noFill/>
          <a:ln w="9525">
            <a:noFill/>
            <a:miter lim="800000"/>
            <a:headEnd/>
            <a:tailEnd/>
          </a:ln>
          <a:effectLst/>
        </p:spPr>
        <p:txBody>
          <a:bodyPr>
            <a:spAutoFit/>
          </a:bodyPr>
          <a:lstStyle/>
          <a:p>
            <a:pPr algn="ctr">
              <a:spcBef>
                <a:spcPct val="50000"/>
              </a:spcBef>
              <a:defRPr/>
            </a:pPr>
            <a:r>
              <a:rPr lang="en-US" sz="2000">
                <a:solidFill>
                  <a:srgbClr val="FFFFFF"/>
                </a:solidFill>
                <a:latin typeface="Plantin MT Pro" pitchFamily="18" charset="0"/>
                <a:ea typeface="PMingLiU" pitchFamily="18" charset="-120"/>
              </a:rPr>
              <a:t>2008</a:t>
            </a:r>
          </a:p>
        </p:txBody>
      </p:sp>
      <p:sp>
        <p:nvSpPr>
          <p:cNvPr id="7219" name="AutoShape 51"/>
          <p:cNvSpPr>
            <a:spLocks noChangeArrowheads="1"/>
          </p:cNvSpPr>
          <p:nvPr/>
        </p:nvSpPr>
        <p:spPr bwMode="auto">
          <a:xfrm rot="5400000">
            <a:off x="-57943" y="389731"/>
            <a:ext cx="341312" cy="231775"/>
          </a:xfrm>
          <a:prstGeom prst="triangle">
            <a:avLst>
              <a:gd name="adj" fmla="val 50000"/>
            </a:avLst>
          </a:prstGeom>
          <a:solidFill>
            <a:srgbClr val="99CC00"/>
          </a:solidFill>
          <a:ln w="9525">
            <a:noFill/>
            <a:miter lim="800000"/>
            <a:headEnd/>
            <a:tailEnd/>
          </a:ln>
        </p:spPr>
        <p:txBody>
          <a:bodyPr wrap="none" anchor="ctr"/>
          <a:lstStyle/>
          <a:p>
            <a:pPr algn="r">
              <a:defRPr/>
            </a:pPr>
            <a:endParaRPr lang="en-US" sz="2400" b="1">
              <a:solidFill>
                <a:srgbClr val="000000"/>
              </a:solidFill>
              <a:latin typeface="Arial" charset="0"/>
              <a:ea typeface="PMingLiU" pitchFamily="18" charset="-120"/>
            </a:endParaRPr>
          </a:p>
        </p:txBody>
      </p:sp>
      <p:pic>
        <p:nvPicPr>
          <p:cNvPr id="13319" name="Picture 55" descr="c_AVRDC_R_tran"/>
          <p:cNvPicPr>
            <a:picLocks noChangeAspect="1" noChangeArrowheads="1"/>
          </p:cNvPicPr>
          <p:nvPr/>
        </p:nvPicPr>
        <p:blipFill>
          <a:blip r:embed="rId21" cstate="print"/>
          <a:srcRect/>
          <a:stretch>
            <a:fillRect/>
          </a:stretch>
        </p:blipFill>
        <p:spPr bwMode="auto">
          <a:xfrm>
            <a:off x="7308850" y="6340475"/>
            <a:ext cx="1682750" cy="365125"/>
          </a:xfrm>
          <a:prstGeom prst="rect">
            <a:avLst/>
          </a:prstGeom>
          <a:noFill/>
          <a:ln w="9525">
            <a:noFill/>
            <a:miter lim="800000"/>
            <a:headEnd/>
            <a:tailEnd/>
          </a:ln>
        </p:spPr>
      </p:pic>
      <p:sp>
        <p:nvSpPr>
          <p:cNvPr id="7211" name="Rectangle 43"/>
          <p:cNvSpPr>
            <a:spLocks noChangeArrowheads="1"/>
          </p:cNvSpPr>
          <p:nvPr/>
        </p:nvSpPr>
        <p:spPr bwMode="auto">
          <a:xfrm>
            <a:off x="0" y="0"/>
            <a:ext cx="9144000" cy="138113"/>
          </a:xfrm>
          <a:prstGeom prst="rect">
            <a:avLst/>
          </a:prstGeom>
          <a:solidFill>
            <a:srgbClr val="660066"/>
          </a:solidFill>
          <a:ln w="9525">
            <a:noFill/>
            <a:miter lim="800000"/>
            <a:headEnd/>
            <a:tailEnd/>
          </a:ln>
        </p:spPr>
        <p:txBody>
          <a:bodyPr wrap="none" anchor="ctr"/>
          <a:lstStyle/>
          <a:p>
            <a:pPr algn="r">
              <a:defRPr/>
            </a:pPr>
            <a:endParaRPr lang="en-US" sz="2400" b="1">
              <a:solidFill>
                <a:srgbClr val="000000"/>
              </a:solidFill>
              <a:latin typeface="Arial" charset="0"/>
              <a:ea typeface="PMingLiU" pitchFamily="18" charset="-120"/>
            </a:endParaRPr>
          </a:p>
        </p:txBody>
      </p:sp>
      <p:sp>
        <p:nvSpPr>
          <p:cNvPr id="2" name="Rectangle 43"/>
          <p:cNvSpPr>
            <a:spLocks noChangeArrowheads="1"/>
          </p:cNvSpPr>
          <p:nvPr/>
        </p:nvSpPr>
        <p:spPr bwMode="auto">
          <a:xfrm>
            <a:off x="0" y="6432550"/>
            <a:ext cx="6688138" cy="196850"/>
          </a:xfrm>
          <a:prstGeom prst="rect">
            <a:avLst/>
          </a:prstGeom>
          <a:solidFill>
            <a:schemeClr val="folHlink"/>
          </a:solidFill>
          <a:ln w="9525">
            <a:noFill/>
            <a:miter lim="800000"/>
            <a:headEnd/>
            <a:tailEnd/>
          </a:ln>
        </p:spPr>
        <p:txBody>
          <a:bodyPr wrap="none" anchor="ctr"/>
          <a:lstStyle/>
          <a:p>
            <a:pPr algn="r">
              <a:defRPr/>
            </a:pPr>
            <a:endParaRPr lang="en-US" sz="2400" b="1">
              <a:solidFill>
                <a:srgbClr val="000000"/>
              </a:solidFill>
              <a:latin typeface="Arial" charset="0"/>
              <a:ea typeface="PMingLiU" pitchFamily="18" charset="-120"/>
            </a:endParaRPr>
          </a:p>
        </p:txBody>
      </p:sp>
      <p:sp>
        <p:nvSpPr>
          <p:cNvPr id="1043" name="Text Box 19"/>
          <p:cNvSpPr txBox="1">
            <a:spLocks noChangeArrowheads="1"/>
          </p:cNvSpPr>
          <p:nvPr/>
        </p:nvSpPr>
        <p:spPr bwMode="auto">
          <a:xfrm>
            <a:off x="5791200" y="6350000"/>
            <a:ext cx="914400" cy="304800"/>
          </a:xfrm>
          <a:prstGeom prst="rect">
            <a:avLst/>
          </a:prstGeom>
          <a:noFill/>
          <a:ln w="9525">
            <a:noFill/>
            <a:miter lim="800000"/>
            <a:headEnd/>
            <a:tailEnd/>
          </a:ln>
          <a:effectLst/>
        </p:spPr>
        <p:txBody>
          <a:bodyPr>
            <a:spAutoFit/>
          </a:bodyPr>
          <a:lstStyle/>
          <a:p>
            <a:pPr algn="r">
              <a:spcBef>
                <a:spcPct val="50000"/>
              </a:spcBef>
              <a:defRPr/>
            </a:pPr>
            <a:fld id="{FF0C11FE-FF53-4760-9AE1-BB1A91411E60}" type="slidenum">
              <a:rPr lang="en-US" sz="1400" b="1">
                <a:solidFill>
                  <a:srgbClr val="DDDDDD"/>
                </a:solidFill>
                <a:latin typeface="Helvetica" pitchFamily="34" charset="0"/>
                <a:ea typeface="PMingLiU" pitchFamily="18" charset="-120"/>
                <a:cs typeface="Arial" charset="0"/>
              </a:rPr>
              <a:pPr algn="r">
                <a:spcBef>
                  <a:spcPct val="50000"/>
                </a:spcBef>
                <a:defRPr/>
              </a:pPr>
              <a:t>‹#›</a:t>
            </a:fld>
            <a:endParaRPr lang="en-US" sz="1400" b="1">
              <a:solidFill>
                <a:srgbClr val="DDDDDD"/>
              </a:solidFill>
              <a:latin typeface="Helvetica" pitchFamily="34" charset="0"/>
              <a:ea typeface="PMingLiU" pitchFamily="18" charset="-120"/>
              <a:cs typeface="Arial" charset="0"/>
            </a:endParaRPr>
          </a:p>
        </p:txBody>
      </p:sp>
      <p:pic>
        <p:nvPicPr>
          <p:cNvPr id="13323" name="Picture 19" descr="DSCN1135.jpg"/>
          <p:cNvPicPr>
            <a:picLocks noChangeAspect="1"/>
          </p:cNvPicPr>
          <p:nvPr userDrawn="1"/>
        </p:nvPicPr>
        <p:blipFill>
          <a:blip r:embed="rId22" cstate="print"/>
          <a:srcRect/>
          <a:stretch>
            <a:fillRect/>
          </a:stretch>
        </p:blipFill>
        <p:spPr bwMode="auto">
          <a:xfrm>
            <a:off x="0" y="6188075"/>
            <a:ext cx="579438" cy="577850"/>
          </a:xfrm>
          <a:prstGeom prst="rect">
            <a:avLst/>
          </a:prstGeom>
          <a:noFill/>
          <a:ln w="9525">
            <a:noFill/>
            <a:miter lim="800000"/>
            <a:headEnd/>
            <a:tailEnd/>
          </a:ln>
        </p:spPr>
      </p:pic>
      <p:pic>
        <p:nvPicPr>
          <p:cNvPr id="13324" name="Picture 20" descr="DSCF0506.gif"/>
          <p:cNvPicPr>
            <a:picLocks noChangeAspect="1"/>
          </p:cNvPicPr>
          <p:nvPr userDrawn="1"/>
        </p:nvPicPr>
        <p:blipFill>
          <a:blip r:embed="rId23" cstate="print"/>
          <a:srcRect/>
          <a:stretch>
            <a:fillRect/>
          </a:stretch>
        </p:blipFill>
        <p:spPr bwMode="auto">
          <a:xfrm>
            <a:off x="561975" y="6102350"/>
            <a:ext cx="657225" cy="749300"/>
          </a:xfrm>
          <a:prstGeom prst="rect">
            <a:avLst/>
          </a:prstGeom>
          <a:noFill/>
          <a:ln w="9525">
            <a:noFill/>
            <a:miter lim="800000"/>
            <a:headEnd/>
            <a:tailEnd/>
          </a:ln>
        </p:spPr>
      </p:pic>
      <p:pic>
        <p:nvPicPr>
          <p:cNvPr id="13325" name="Picture 21" descr="DSCF2244 copy.gif"/>
          <p:cNvPicPr>
            <a:picLocks noChangeAspect="1"/>
          </p:cNvPicPr>
          <p:nvPr userDrawn="1"/>
        </p:nvPicPr>
        <p:blipFill>
          <a:blip r:embed="rId24" cstate="print"/>
          <a:srcRect/>
          <a:stretch>
            <a:fillRect/>
          </a:stretch>
        </p:blipFill>
        <p:spPr bwMode="auto">
          <a:xfrm>
            <a:off x="2590800" y="6134100"/>
            <a:ext cx="517525" cy="685800"/>
          </a:xfrm>
          <a:prstGeom prst="rect">
            <a:avLst/>
          </a:prstGeom>
          <a:noFill/>
          <a:ln w="9525">
            <a:noFill/>
            <a:miter lim="800000"/>
            <a:headEnd/>
            <a:tailEnd/>
          </a:ln>
        </p:spPr>
      </p:pic>
      <p:pic>
        <p:nvPicPr>
          <p:cNvPr id="13326" name="Picture 22" descr="DSCF0687.gif"/>
          <p:cNvPicPr>
            <a:picLocks noChangeAspect="1"/>
          </p:cNvPicPr>
          <p:nvPr userDrawn="1"/>
        </p:nvPicPr>
        <p:blipFill>
          <a:blip r:embed="rId25" cstate="print"/>
          <a:srcRect/>
          <a:stretch>
            <a:fillRect/>
          </a:stretch>
        </p:blipFill>
        <p:spPr bwMode="auto">
          <a:xfrm>
            <a:off x="1782763" y="6102350"/>
            <a:ext cx="808037" cy="749300"/>
          </a:xfrm>
          <a:prstGeom prst="rect">
            <a:avLst/>
          </a:prstGeom>
          <a:noFill/>
          <a:ln w="9525">
            <a:noFill/>
            <a:miter lim="800000"/>
            <a:headEnd/>
            <a:tailEnd/>
          </a:ln>
        </p:spPr>
      </p:pic>
      <p:pic>
        <p:nvPicPr>
          <p:cNvPr id="13327" name="Picture 23" descr="DSCF2315.gif"/>
          <p:cNvPicPr>
            <a:picLocks noChangeAspect="1"/>
          </p:cNvPicPr>
          <p:nvPr userDrawn="1"/>
        </p:nvPicPr>
        <p:blipFill>
          <a:blip r:embed="rId26" cstate="print"/>
          <a:srcRect/>
          <a:stretch>
            <a:fillRect/>
          </a:stretch>
        </p:blipFill>
        <p:spPr bwMode="auto">
          <a:xfrm>
            <a:off x="1174750" y="6172200"/>
            <a:ext cx="654050" cy="609600"/>
          </a:xfrm>
          <a:prstGeom prst="rect">
            <a:avLst/>
          </a:prstGeom>
          <a:noFill/>
          <a:ln w="9525">
            <a:noFill/>
            <a:miter lim="800000"/>
            <a:headEnd/>
            <a:tailEnd/>
          </a:ln>
        </p:spPr>
      </p:pic>
      <p:pic>
        <p:nvPicPr>
          <p:cNvPr id="13328" name="Picture 24" descr="DSCF0006.gif"/>
          <p:cNvPicPr>
            <a:picLocks noChangeAspect="1"/>
          </p:cNvPicPr>
          <p:nvPr userDrawn="1"/>
        </p:nvPicPr>
        <p:blipFill>
          <a:blip r:embed="rId27" cstate="print"/>
          <a:srcRect/>
          <a:stretch>
            <a:fillRect/>
          </a:stretch>
        </p:blipFill>
        <p:spPr bwMode="auto">
          <a:xfrm>
            <a:off x="2963863" y="6172200"/>
            <a:ext cx="1074737"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551344" r:id="rId1"/>
    <p:sldLayoutId id="2147551345" r:id="rId2"/>
    <p:sldLayoutId id="2147551346" r:id="rId3"/>
    <p:sldLayoutId id="2147551347" r:id="rId4"/>
    <p:sldLayoutId id="2147551348" r:id="rId5"/>
    <p:sldLayoutId id="2147551349" r:id="rId6"/>
    <p:sldLayoutId id="2147551350" r:id="rId7"/>
    <p:sldLayoutId id="2147551351" r:id="rId8"/>
    <p:sldLayoutId id="2147551352" r:id="rId9"/>
    <p:sldLayoutId id="2147551353" r:id="rId10"/>
    <p:sldLayoutId id="2147551354" r:id="rId11"/>
    <p:sldLayoutId id="2147551355" r:id="rId12"/>
    <p:sldLayoutId id="2147551356" r:id="rId13"/>
    <p:sldLayoutId id="2147551357" r:id="rId14"/>
    <p:sldLayoutId id="2147551358" r:id="rId15"/>
    <p:sldLayoutId id="2147551359" r:id="rId16"/>
    <p:sldLayoutId id="2147551360" r:id="rId17"/>
    <p:sldLayoutId id="2147551361" r:id="rId18"/>
    <p:sldLayoutId id="2147551362" r:id="rId19"/>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2200">
          <a:solidFill>
            <a:srgbClr val="660066"/>
          </a:solidFill>
          <a:latin typeface="Arial Black"/>
          <a:ea typeface="ＭＳ Ｐゴシック" pitchFamily="34" charset="-128"/>
          <a:cs typeface="Arial Black"/>
        </a:defRPr>
      </a:lvl1pPr>
      <a:lvl2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2pPr>
      <a:lvl3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3pPr>
      <a:lvl4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4pPr>
      <a:lvl5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5pPr>
      <a:lvl6pPr marL="457200" algn="l" rtl="0" fontAlgn="base">
        <a:spcBef>
          <a:spcPct val="0"/>
        </a:spcBef>
        <a:spcAft>
          <a:spcPct val="0"/>
        </a:spcAft>
        <a:defRPr sz="2400">
          <a:solidFill>
            <a:schemeClr val="bg1"/>
          </a:solidFill>
          <a:latin typeface="Georgia" pitchFamily="18" charset="0"/>
        </a:defRPr>
      </a:lvl6pPr>
      <a:lvl7pPr marL="914400" algn="l" rtl="0" fontAlgn="base">
        <a:spcBef>
          <a:spcPct val="0"/>
        </a:spcBef>
        <a:spcAft>
          <a:spcPct val="0"/>
        </a:spcAft>
        <a:defRPr sz="2400">
          <a:solidFill>
            <a:schemeClr val="bg1"/>
          </a:solidFill>
          <a:latin typeface="Georgia" pitchFamily="18" charset="0"/>
        </a:defRPr>
      </a:lvl7pPr>
      <a:lvl8pPr marL="1371600" algn="l" rtl="0" fontAlgn="base">
        <a:spcBef>
          <a:spcPct val="0"/>
        </a:spcBef>
        <a:spcAft>
          <a:spcPct val="0"/>
        </a:spcAft>
        <a:defRPr sz="2400">
          <a:solidFill>
            <a:schemeClr val="bg1"/>
          </a:solidFill>
          <a:latin typeface="Georgia" pitchFamily="18" charset="0"/>
        </a:defRPr>
      </a:lvl8pPr>
      <a:lvl9pPr marL="1828800" algn="l" rtl="0" fontAlgn="base">
        <a:spcBef>
          <a:spcPct val="0"/>
        </a:spcBef>
        <a:spcAft>
          <a:spcPct val="0"/>
        </a:spcAft>
        <a:defRPr sz="2400">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64" name="Text Box 140"/>
          <p:cNvSpPr txBox="1">
            <a:spLocks noChangeArrowheads="1"/>
          </p:cNvSpPr>
          <p:nvPr userDrawn="1"/>
        </p:nvSpPr>
        <p:spPr bwMode="auto">
          <a:xfrm>
            <a:off x="11113" y="6611938"/>
            <a:ext cx="9132887" cy="246062"/>
          </a:xfrm>
          <a:prstGeom prst="rect">
            <a:avLst/>
          </a:prstGeom>
          <a:gradFill rotWithShape="0">
            <a:gsLst>
              <a:gs pos="0">
                <a:srgbClr val="99CC00">
                  <a:gamma/>
                  <a:tint val="0"/>
                  <a:invGamma/>
                </a:srgbClr>
              </a:gs>
              <a:gs pos="100000">
                <a:srgbClr val="99CC00"/>
              </a:gs>
            </a:gsLst>
            <a:lin ang="0" scaled="1"/>
          </a:gradFill>
          <a:ln w="9525">
            <a:noFill/>
            <a:miter lim="800000"/>
            <a:headEnd/>
            <a:tailEnd/>
          </a:ln>
        </p:spPr>
        <p:txBody>
          <a:bodyPr>
            <a:spAutoFit/>
          </a:bodyPr>
          <a:lstStyle/>
          <a:p>
            <a:pPr algn="r">
              <a:spcBef>
                <a:spcPct val="50000"/>
              </a:spcBef>
              <a:defRPr/>
            </a:pPr>
            <a:r>
              <a:rPr lang="en-US" sz="1000">
                <a:solidFill>
                  <a:srgbClr val="FFFFFF"/>
                </a:solidFill>
                <a:latin typeface="Verdana" pitchFamily="34" charset="0"/>
                <a:ea typeface="新細明體" pitchFamily="18" charset="-120"/>
              </a:rPr>
              <a:t>www.avrdc.org</a:t>
            </a:r>
          </a:p>
        </p:txBody>
      </p:sp>
      <p:sp>
        <p:nvSpPr>
          <p:cNvPr id="1161" name="Text Box 137"/>
          <p:cNvSpPr txBox="1">
            <a:spLocks noChangeArrowheads="1"/>
          </p:cNvSpPr>
          <p:nvPr userDrawn="1"/>
        </p:nvSpPr>
        <p:spPr bwMode="auto">
          <a:xfrm>
            <a:off x="2333625" y="-95250"/>
            <a:ext cx="6848475" cy="641350"/>
          </a:xfrm>
          <a:prstGeom prst="rect">
            <a:avLst/>
          </a:prstGeom>
          <a:noFill/>
          <a:ln w="9525">
            <a:noFill/>
            <a:miter lim="800000"/>
            <a:headEnd/>
            <a:tailEnd/>
          </a:ln>
          <a:effectLst/>
        </p:spPr>
        <p:txBody>
          <a:bodyPr>
            <a:spAutoFit/>
          </a:bodyPr>
          <a:lstStyle/>
          <a:p>
            <a:pPr algn="r">
              <a:spcBef>
                <a:spcPct val="50000"/>
              </a:spcBef>
              <a:defRPr/>
            </a:pPr>
            <a:r>
              <a:rPr lang="en-US" sz="3600" b="1">
                <a:solidFill>
                  <a:srgbClr val="E6E6E6"/>
                </a:solidFill>
                <a:latin typeface="Arial" charset="0"/>
                <a:ea typeface="新細明體" pitchFamily="18" charset="-120"/>
              </a:rPr>
              <a:t> </a:t>
            </a:r>
            <a:r>
              <a:rPr lang="en-US" sz="3600" i="1">
                <a:solidFill>
                  <a:srgbClr val="E6E6E6"/>
                </a:solidFill>
                <a:latin typeface="Arial" charset="0"/>
                <a:ea typeface="新細明體" pitchFamily="18" charset="-120"/>
              </a:rPr>
              <a:t>The World Vegetable Center</a:t>
            </a:r>
          </a:p>
        </p:txBody>
      </p:sp>
      <p:pic>
        <p:nvPicPr>
          <p:cNvPr id="14340" name="Picture 4"/>
          <p:cNvPicPr>
            <a:picLocks noChangeAspect="1" noChangeArrowheads="1"/>
          </p:cNvPicPr>
          <p:nvPr userDrawn="1"/>
        </p:nvPicPr>
        <p:blipFill>
          <a:blip r:embed="rId13" cstate="print"/>
          <a:srcRect/>
          <a:stretch>
            <a:fillRect/>
          </a:stretch>
        </p:blipFill>
        <p:spPr bwMode="auto">
          <a:xfrm>
            <a:off x="8434388" y="2330450"/>
            <a:ext cx="700087" cy="573088"/>
          </a:xfrm>
          <a:prstGeom prst="rect">
            <a:avLst/>
          </a:prstGeom>
          <a:noFill/>
          <a:ln w="9525">
            <a:noFill/>
            <a:miter lim="800000"/>
            <a:headEnd/>
            <a:tailEnd/>
          </a:ln>
        </p:spPr>
      </p:pic>
      <p:sp>
        <p:nvSpPr>
          <p:cNvPr id="14341" name="Rectangle 123"/>
          <p:cNvSpPr>
            <a:spLocks noGrp="1" noChangeArrowheads="1"/>
          </p:cNvSpPr>
          <p:nvPr>
            <p:ph type="body" idx="1"/>
          </p:nvPr>
        </p:nvSpPr>
        <p:spPr bwMode="auto">
          <a:xfrm>
            <a:off x="303213" y="1341438"/>
            <a:ext cx="78486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8" name="Rectangle 3073"/>
          <p:cNvSpPr>
            <a:spLocks noChangeArrowheads="1"/>
          </p:cNvSpPr>
          <p:nvPr userDrawn="1"/>
        </p:nvSpPr>
        <p:spPr bwMode="auto">
          <a:xfrm>
            <a:off x="914400" y="2209800"/>
            <a:ext cx="7239000" cy="4343400"/>
          </a:xfrm>
          <a:prstGeom prst="rect">
            <a:avLst/>
          </a:prstGeom>
          <a:noFill/>
          <a:ln w="9525">
            <a:noFill/>
            <a:miter lim="800000"/>
            <a:headEnd/>
            <a:tailEnd/>
          </a:ln>
        </p:spPr>
        <p:txBody>
          <a:bodyPr wrap="none" anchor="ctr"/>
          <a:lstStyle/>
          <a:p>
            <a:pPr>
              <a:defRPr/>
            </a:pPr>
            <a:endParaRPr lang="en-GB">
              <a:solidFill>
                <a:srgbClr val="000000"/>
              </a:solidFill>
              <a:ea typeface="新細明體" pitchFamily="18" charset="-120"/>
            </a:endParaRPr>
          </a:p>
        </p:txBody>
      </p:sp>
      <p:sp>
        <p:nvSpPr>
          <p:cNvPr id="1149" name="TextBox 3074"/>
          <p:cNvSpPr txBox="1">
            <a:spLocks noChangeArrowheads="1"/>
          </p:cNvSpPr>
          <p:nvPr userDrawn="1"/>
        </p:nvSpPr>
        <p:spPr bwMode="auto">
          <a:xfrm>
            <a:off x="381000" y="587375"/>
            <a:ext cx="1828800" cy="244475"/>
          </a:xfrm>
          <a:prstGeom prst="rect">
            <a:avLst/>
          </a:prstGeom>
          <a:noFill/>
          <a:ln w="9525">
            <a:noFill/>
            <a:miter lim="800000"/>
            <a:headEnd/>
            <a:tailEnd/>
          </a:ln>
        </p:spPr>
        <p:txBody>
          <a:bodyPr>
            <a:spAutoFit/>
          </a:bodyPr>
          <a:lstStyle/>
          <a:p>
            <a:pPr>
              <a:spcBef>
                <a:spcPct val="50000"/>
              </a:spcBef>
              <a:defRPr/>
            </a:pPr>
            <a:r>
              <a:rPr lang="en-US" sz="1000">
                <a:solidFill>
                  <a:srgbClr val="FFFFFF"/>
                </a:solidFill>
                <a:ea typeface="新細明體" pitchFamily="18" charset="-120"/>
              </a:rPr>
              <a:t>vegetables </a:t>
            </a:r>
            <a:r>
              <a:rPr lang="en-US" sz="1000" b="1">
                <a:solidFill>
                  <a:srgbClr val="FFFFFF"/>
                </a:solidFill>
                <a:ea typeface="新細明體" pitchFamily="18" charset="-120"/>
              </a:rPr>
              <a:t>+ development</a:t>
            </a:r>
            <a:endParaRPr lang="en-US" sz="1000" b="1">
              <a:solidFill>
                <a:srgbClr val="FFFFFF"/>
              </a:solidFill>
              <a:latin typeface="Arial Black" pitchFamily="34" charset="0"/>
              <a:ea typeface="新細明體" pitchFamily="18" charset="-120"/>
            </a:endParaRPr>
          </a:p>
        </p:txBody>
      </p:sp>
      <p:sp>
        <p:nvSpPr>
          <p:cNvPr id="12" name="Rectangle 11"/>
          <p:cNvSpPr/>
          <p:nvPr userDrawn="1"/>
        </p:nvSpPr>
        <p:spPr>
          <a:xfrm>
            <a:off x="0" y="0"/>
            <a:ext cx="9144000" cy="6858000"/>
          </a:xfrm>
          <a:prstGeom prst="rect">
            <a:avLst/>
          </a:prstGeom>
          <a:noFill/>
        </p:spPr>
        <p:style>
          <a:lnRef idx="2">
            <a:schemeClr val="accent1"/>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13" name="Rectangle 12"/>
          <p:cNvSpPr/>
          <p:nvPr userDrawn="1"/>
        </p:nvSpPr>
        <p:spPr>
          <a:xfrm>
            <a:off x="0" y="0"/>
            <a:ext cx="1371600" cy="6858000"/>
          </a:xfrm>
          <a:prstGeom prst="rect">
            <a:avLst/>
          </a:prstGeom>
          <a:no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1153" name="Line 129"/>
          <p:cNvSpPr>
            <a:spLocks noChangeShapeType="1"/>
          </p:cNvSpPr>
          <p:nvPr userDrawn="1"/>
        </p:nvSpPr>
        <p:spPr bwMode="auto">
          <a:xfrm>
            <a:off x="0" y="495300"/>
            <a:ext cx="9144000" cy="0"/>
          </a:xfrm>
          <a:prstGeom prst="line">
            <a:avLst/>
          </a:prstGeom>
          <a:noFill/>
          <a:ln w="9525">
            <a:solidFill>
              <a:schemeClr val="folHlink"/>
            </a:solidFill>
            <a:round/>
            <a:headEnd/>
            <a:tailEnd/>
          </a:ln>
        </p:spPr>
        <p:txBody>
          <a:bodyPr/>
          <a:lstStyle/>
          <a:p>
            <a:pPr>
              <a:defRPr/>
            </a:pPr>
            <a:endParaRPr lang="en-US">
              <a:solidFill>
                <a:srgbClr val="000000"/>
              </a:solidFill>
              <a:latin typeface="Arial" charset="0"/>
              <a:ea typeface="新細明體" pitchFamily="18" charset="-120"/>
            </a:endParaRPr>
          </a:p>
        </p:txBody>
      </p:sp>
      <p:sp>
        <p:nvSpPr>
          <p:cNvPr id="1155" name="Rectangle 131"/>
          <p:cNvSpPr>
            <a:spLocks noChangeArrowheads="1"/>
          </p:cNvSpPr>
          <p:nvPr userDrawn="1"/>
        </p:nvSpPr>
        <p:spPr bwMode="auto">
          <a:xfrm>
            <a:off x="0" y="520700"/>
            <a:ext cx="8397875" cy="609600"/>
          </a:xfrm>
          <a:prstGeom prst="rect">
            <a:avLst/>
          </a:prstGeom>
          <a:solidFill>
            <a:schemeClr val="folHlink"/>
          </a:solidFill>
          <a:ln w="9525">
            <a:noFill/>
            <a:miter lim="800000"/>
            <a:headEnd/>
            <a:tailEnd/>
          </a:ln>
        </p:spPr>
        <p:txBody>
          <a:bodyPr wrap="none" anchor="ctr"/>
          <a:lstStyle/>
          <a:p>
            <a:pPr>
              <a:defRPr/>
            </a:pPr>
            <a:endParaRPr lang="en-US" sz="2400">
              <a:solidFill>
                <a:srgbClr val="000000"/>
              </a:solidFill>
              <a:ea typeface="新細明體" pitchFamily="18" charset="-120"/>
            </a:endParaRPr>
          </a:p>
        </p:txBody>
      </p:sp>
      <p:sp>
        <p:nvSpPr>
          <p:cNvPr id="14348" name="Rectangle 132"/>
          <p:cNvSpPr>
            <a:spLocks noGrp="1" noChangeArrowheads="1"/>
          </p:cNvSpPr>
          <p:nvPr>
            <p:ph type="title"/>
          </p:nvPr>
        </p:nvSpPr>
        <p:spPr bwMode="auto">
          <a:xfrm>
            <a:off x="304800" y="228600"/>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3" name="Text Box 139"/>
          <p:cNvSpPr txBox="1">
            <a:spLocks noChangeArrowheads="1"/>
          </p:cNvSpPr>
          <p:nvPr userDrawn="1"/>
        </p:nvSpPr>
        <p:spPr bwMode="auto">
          <a:xfrm>
            <a:off x="304800" y="6583363"/>
            <a:ext cx="914400" cy="274637"/>
          </a:xfrm>
          <a:prstGeom prst="rect">
            <a:avLst/>
          </a:prstGeom>
          <a:noFill/>
          <a:ln w="9525">
            <a:noFill/>
            <a:miter lim="800000"/>
            <a:headEnd/>
            <a:tailEnd/>
          </a:ln>
          <a:effectLst/>
        </p:spPr>
        <p:txBody>
          <a:bodyPr>
            <a:spAutoFit/>
          </a:bodyPr>
          <a:lstStyle/>
          <a:p>
            <a:pPr>
              <a:spcBef>
                <a:spcPct val="50000"/>
              </a:spcBef>
              <a:defRPr/>
            </a:pPr>
            <a:fld id="{D403444B-4706-4413-8EED-4385FB682CD2}" type="slidenum">
              <a:rPr lang="en-US" sz="1200">
                <a:solidFill>
                  <a:srgbClr val="3F3F5F"/>
                </a:solidFill>
                <a:latin typeface="Georgia" pitchFamily="18" charset="0"/>
                <a:ea typeface="新細明體" pitchFamily="18" charset="-120"/>
              </a:rPr>
              <a:pPr>
                <a:spcBef>
                  <a:spcPct val="50000"/>
                </a:spcBef>
                <a:defRPr/>
              </a:pPr>
              <a:t>‹#›</a:t>
            </a:fld>
            <a:r>
              <a:rPr lang="en-US" sz="1200">
                <a:solidFill>
                  <a:srgbClr val="3F3F5F"/>
                </a:solidFill>
                <a:latin typeface="Georgia" pitchFamily="18" charset="0"/>
                <a:ea typeface="新細明體" pitchFamily="18" charset="-120"/>
              </a:rPr>
              <a:t> / </a:t>
            </a:r>
            <a:endParaRPr lang="en-US" sz="1000">
              <a:solidFill>
                <a:srgbClr val="3F3F5F"/>
              </a:solidFill>
              <a:latin typeface="Georgia" pitchFamily="18" charset="0"/>
              <a:ea typeface="新細明體" pitchFamily="18" charset="-120"/>
            </a:endParaRPr>
          </a:p>
        </p:txBody>
      </p:sp>
      <p:pic>
        <p:nvPicPr>
          <p:cNvPr id="14350" name="Rectangle 3084"/>
          <p:cNvPicPr>
            <a:picLocks noChangeAspect="1" noChangeArrowheads="1"/>
          </p:cNvPicPr>
          <p:nvPr userDrawn="1"/>
        </p:nvPicPr>
        <p:blipFill>
          <a:blip r:embed="rId14" cstate="print"/>
          <a:srcRect/>
          <a:stretch>
            <a:fillRect/>
          </a:stretch>
        </p:blipFill>
        <p:spPr bwMode="auto">
          <a:xfrm>
            <a:off x="152400" y="68263"/>
            <a:ext cx="1717675" cy="373062"/>
          </a:xfrm>
          <a:prstGeom prst="rect">
            <a:avLst/>
          </a:prstGeom>
          <a:noFill/>
          <a:ln w="9525">
            <a:noFill/>
            <a:miter lim="800000"/>
            <a:headEnd/>
            <a:tailEnd/>
          </a:ln>
        </p:spPr>
      </p:pic>
      <p:pic>
        <p:nvPicPr>
          <p:cNvPr id="14351" name="Picture 15"/>
          <p:cNvPicPr>
            <a:picLocks noChangeAspect="1" noChangeArrowheads="1"/>
          </p:cNvPicPr>
          <p:nvPr userDrawn="1"/>
        </p:nvPicPr>
        <p:blipFill>
          <a:blip r:embed="rId15" cstate="print"/>
          <a:srcRect/>
          <a:stretch>
            <a:fillRect/>
          </a:stretch>
        </p:blipFill>
        <p:spPr bwMode="auto">
          <a:xfrm>
            <a:off x="8434388" y="1123950"/>
            <a:ext cx="700087" cy="573088"/>
          </a:xfrm>
          <a:prstGeom prst="rect">
            <a:avLst/>
          </a:prstGeom>
          <a:noFill/>
          <a:ln w="9525">
            <a:noFill/>
            <a:miter lim="800000"/>
            <a:headEnd/>
            <a:tailEnd/>
          </a:ln>
        </p:spPr>
      </p:pic>
      <p:pic>
        <p:nvPicPr>
          <p:cNvPr id="14352" name="Picture 16"/>
          <p:cNvPicPr>
            <a:picLocks noChangeAspect="1" noChangeArrowheads="1"/>
          </p:cNvPicPr>
          <p:nvPr userDrawn="1"/>
        </p:nvPicPr>
        <p:blipFill>
          <a:blip r:embed="rId16" cstate="print"/>
          <a:srcRect/>
          <a:stretch>
            <a:fillRect/>
          </a:stretch>
        </p:blipFill>
        <p:spPr bwMode="auto">
          <a:xfrm>
            <a:off x="8434388" y="520700"/>
            <a:ext cx="700087" cy="573088"/>
          </a:xfrm>
          <a:prstGeom prst="rect">
            <a:avLst/>
          </a:prstGeom>
          <a:noFill/>
          <a:ln w="9525">
            <a:noFill/>
            <a:miter lim="800000"/>
            <a:headEnd/>
            <a:tailEnd/>
          </a:ln>
        </p:spPr>
      </p:pic>
      <p:pic>
        <p:nvPicPr>
          <p:cNvPr id="14353" name="Picture 17"/>
          <p:cNvPicPr>
            <a:picLocks noChangeAspect="1" noChangeArrowheads="1"/>
          </p:cNvPicPr>
          <p:nvPr userDrawn="1"/>
        </p:nvPicPr>
        <p:blipFill>
          <a:blip r:embed="rId17" cstate="print"/>
          <a:srcRect/>
          <a:stretch>
            <a:fillRect/>
          </a:stretch>
        </p:blipFill>
        <p:spPr bwMode="auto">
          <a:xfrm>
            <a:off x="8434388" y="1727200"/>
            <a:ext cx="700087" cy="573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551363" r:id="rId1"/>
    <p:sldLayoutId id="2147551364" r:id="rId2"/>
    <p:sldLayoutId id="2147551365" r:id="rId3"/>
    <p:sldLayoutId id="2147551366" r:id="rId4"/>
    <p:sldLayoutId id="2147551367" r:id="rId5"/>
    <p:sldLayoutId id="2147551368" r:id="rId6"/>
    <p:sldLayoutId id="2147551369" r:id="rId7"/>
    <p:sldLayoutId id="2147551370" r:id="rId8"/>
    <p:sldLayoutId id="2147551371" r:id="rId9"/>
    <p:sldLayoutId id="2147551372" r:id="rId10"/>
    <p:sldLayoutId id="2147551373" r:id="rId11"/>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Georgia" pitchFamily="18" charset="0"/>
        </a:defRPr>
      </a:lvl2pPr>
      <a:lvl3pPr algn="l" rtl="0" eaLnBrk="0" fontAlgn="base" hangingPunct="0">
        <a:spcBef>
          <a:spcPct val="0"/>
        </a:spcBef>
        <a:spcAft>
          <a:spcPct val="0"/>
        </a:spcAft>
        <a:defRPr sz="2400">
          <a:solidFill>
            <a:schemeClr val="bg1"/>
          </a:solidFill>
          <a:latin typeface="Georgia" pitchFamily="18" charset="0"/>
        </a:defRPr>
      </a:lvl3pPr>
      <a:lvl4pPr algn="l" rtl="0" eaLnBrk="0" fontAlgn="base" hangingPunct="0">
        <a:spcBef>
          <a:spcPct val="0"/>
        </a:spcBef>
        <a:spcAft>
          <a:spcPct val="0"/>
        </a:spcAft>
        <a:defRPr sz="2400">
          <a:solidFill>
            <a:schemeClr val="bg1"/>
          </a:solidFill>
          <a:latin typeface="Georgia" pitchFamily="18" charset="0"/>
        </a:defRPr>
      </a:lvl4pPr>
      <a:lvl5pPr algn="l" rtl="0" eaLnBrk="0" fontAlgn="base" hangingPunct="0">
        <a:spcBef>
          <a:spcPct val="0"/>
        </a:spcBef>
        <a:spcAft>
          <a:spcPct val="0"/>
        </a:spcAft>
        <a:defRPr sz="2400">
          <a:solidFill>
            <a:schemeClr val="bg1"/>
          </a:solidFill>
          <a:latin typeface="Georgia" pitchFamily="18" charset="0"/>
        </a:defRPr>
      </a:lvl5pPr>
      <a:lvl6pPr marL="457200" algn="l" rtl="0" fontAlgn="base">
        <a:spcBef>
          <a:spcPct val="0"/>
        </a:spcBef>
        <a:spcAft>
          <a:spcPct val="0"/>
        </a:spcAft>
        <a:defRPr sz="2400">
          <a:solidFill>
            <a:schemeClr val="bg1"/>
          </a:solidFill>
          <a:latin typeface="Georgia" pitchFamily="18" charset="0"/>
        </a:defRPr>
      </a:lvl6pPr>
      <a:lvl7pPr marL="914400" algn="l" rtl="0" fontAlgn="base">
        <a:spcBef>
          <a:spcPct val="0"/>
        </a:spcBef>
        <a:spcAft>
          <a:spcPct val="0"/>
        </a:spcAft>
        <a:defRPr sz="2400">
          <a:solidFill>
            <a:schemeClr val="bg1"/>
          </a:solidFill>
          <a:latin typeface="Georgia" pitchFamily="18" charset="0"/>
        </a:defRPr>
      </a:lvl7pPr>
      <a:lvl8pPr marL="1371600" algn="l" rtl="0" fontAlgn="base">
        <a:spcBef>
          <a:spcPct val="0"/>
        </a:spcBef>
        <a:spcAft>
          <a:spcPct val="0"/>
        </a:spcAft>
        <a:defRPr sz="2400">
          <a:solidFill>
            <a:schemeClr val="bg1"/>
          </a:solidFill>
          <a:latin typeface="Georgia" pitchFamily="18" charset="0"/>
        </a:defRPr>
      </a:lvl8pPr>
      <a:lvl9pPr marL="1828800" algn="l" rtl="0" fontAlgn="base">
        <a:spcBef>
          <a:spcPct val="0"/>
        </a:spcBef>
        <a:spcAft>
          <a:spcPct val="0"/>
        </a:spcAft>
        <a:defRPr sz="2400">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64" name="Text Box 140"/>
          <p:cNvSpPr txBox="1">
            <a:spLocks noChangeArrowheads="1"/>
          </p:cNvSpPr>
          <p:nvPr userDrawn="1"/>
        </p:nvSpPr>
        <p:spPr bwMode="auto">
          <a:xfrm>
            <a:off x="11113" y="6611938"/>
            <a:ext cx="9132887" cy="246062"/>
          </a:xfrm>
          <a:prstGeom prst="rect">
            <a:avLst/>
          </a:prstGeom>
          <a:gradFill rotWithShape="0">
            <a:gsLst>
              <a:gs pos="0">
                <a:srgbClr val="99CC00">
                  <a:gamma/>
                  <a:tint val="0"/>
                  <a:invGamma/>
                </a:srgbClr>
              </a:gs>
              <a:gs pos="100000">
                <a:srgbClr val="99CC00"/>
              </a:gs>
            </a:gsLst>
            <a:lin ang="0" scaled="1"/>
          </a:gradFill>
          <a:ln w="9525">
            <a:noFill/>
            <a:miter lim="800000"/>
            <a:headEnd/>
            <a:tailEnd/>
          </a:ln>
        </p:spPr>
        <p:txBody>
          <a:bodyPr>
            <a:spAutoFit/>
          </a:bodyPr>
          <a:lstStyle/>
          <a:p>
            <a:pPr algn="r">
              <a:spcBef>
                <a:spcPct val="50000"/>
              </a:spcBef>
              <a:defRPr/>
            </a:pPr>
            <a:r>
              <a:rPr lang="en-US" sz="1000" dirty="0">
                <a:solidFill>
                  <a:srgbClr val="FFFFFF"/>
                </a:solidFill>
                <a:latin typeface="Verdana" pitchFamily="34" charset="0"/>
                <a:ea typeface="新細明體" pitchFamily="18" charset="-120"/>
              </a:rPr>
              <a:t>www.avrdc.org</a:t>
            </a:r>
          </a:p>
        </p:txBody>
      </p:sp>
      <p:sp>
        <p:nvSpPr>
          <p:cNvPr id="1161" name="Text Box 137"/>
          <p:cNvSpPr txBox="1">
            <a:spLocks noChangeArrowheads="1"/>
          </p:cNvSpPr>
          <p:nvPr userDrawn="1"/>
        </p:nvSpPr>
        <p:spPr bwMode="auto">
          <a:xfrm>
            <a:off x="2333625" y="-95250"/>
            <a:ext cx="6848475" cy="641350"/>
          </a:xfrm>
          <a:prstGeom prst="rect">
            <a:avLst/>
          </a:prstGeom>
          <a:noFill/>
          <a:ln w="9525">
            <a:noFill/>
            <a:miter lim="800000"/>
            <a:headEnd/>
            <a:tailEnd/>
          </a:ln>
          <a:effectLst/>
        </p:spPr>
        <p:txBody>
          <a:bodyPr>
            <a:spAutoFit/>
          </a:bodyPr>
          <a:lstStyle/>
          <a:p>
            <a:pPr algn="r">
              <a:spcBef>
                <a:spcPct val="50000"/>
              </a:spcBef>
              <a:defRPr/>
            </a:pPr>
            <a:r>
              <a:rPr lang="en-US" sz="3600" b="1" dirty="0">
                <a:solidFill>
                  <a:srgbClr val="E6E6E6"/>
                </a:solidFill>
                <a:latin typeface="Arial"/>
                <a:ea typeface="新細明體" pitchFamily="18" charset="-120"/>
              </a:rPr>
              <a:t> </a:t>
            </a:r>
            <a:r>
              <a:rPr lang="en-US" sz="3600" i="1" dirty="0">
                <a:solidFill>
                  <a:srgbClr val="E6E6E6"/>
                </a:solidFill>
                <a:latin typeface="Arial"/>
                <a:ea typeface="新細明體" pitchFamily="18" charset="-120"/>
              </a:rPr>
              <a:t>The World Vegetable Center</a:t>
            </a:r>
          </a:p>
        </p:txBody>
      </p:sp>
      <p:pic>
        <p:nvPicPr>
          <p:cNvPr id="15364" name="Picture 4"/>
          <p:cNvPicPr>
            <a:picLocks noChangeAspect="1" noChangeArrowheads="1"/>
          </p:cNvPicPr>
          <p:nvPr userDrawn="1"/>
        </p:nvPicPr>
        <p:blipFill>
          <a:blip r:embed="rId13" cstate="print"/>
          <a:srcRect/>
          <a:stretch>
            <a:fillRect/>
          </a:stretch>
        </p:blipFill>
        <p:spPr bwMode="auto">
          <a:xfrm>
            <a:off x="8434388" y="2330450"/>
            <a:ext cx="700087" cy="573088"/>
          </a:xfrm>
          <a:prstGeom prst="rect">
            <a:avLst/>
          </a:prstGeom>
          <a:noFill/>
          <a:ln w="9525">
            <a:noFill/>
            <a:miter lim="800000"/>
            <a:headEnd/>
            <a:tailEnd/>
          </a:ln>
        </p:spPr>
      </p:pic>
      <p:sp>
        <p:nvSpPr>
          <p:cNvPr id="15365" name="Rectangle 123"/>
          <p:cNvSpPr>
            <a:spLocks noGrp="1" noChangeArrowheads="1"/>
          </p:cNvSpPr>
          <p:nvPr>
            <p:ph type="body" idx="1"/>
          </p:nvPr>
        </p:nvSpPr>
        <p:spPr bwMode="auto">
          <a:xfrm>
            <a:off x="303213" y="1341438"/>
            <a:ext cx="78486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8" name="Rectangle 3073"/>
          <p:cNvSpPr>
            <a:spLocks noChangeArrowheads="1"/>
          </p:cNvSpPr>
          <p:nvPr userDrawn="1"/>
        </p:nvSpPr>
        <p:spPr bwMode="auto">
          <a:xfrm>
            <a:off x="914400" y="2209800"/>
            <a:ext cx="7239000" cy="4343400"/>
          </a:xfrm>
          <a:prstGeom prst="rect">
            <a:avLst/>
          </a:prstGeom>
          <a:noFill/>
          <a:ln w="9525">
            <a:noFill/>
            <a:miter lim="800000"/>
            <a:headEnd/>
            <a:tailEnd/>
          </a:ln>
        </p:spPr>
        <p:txBody>
          <a:bodyPr wrap="none" anchor="ctr"/>
          <a:lstStyle/>
          <a:p>
            <a:pPr>
              <a:defRPr/>
            </a:pPr>
            <a:endParaRPr lang="en-GB" dirty="0">
              <a:solidFill>
                <a:srgbClr val="000000"/>
              </a:solidFill>
              <a:latin typeface="Arial"/>
              <a:ea typeface="新細明體" pitchFamily="18" charset="-120"/>
            </a:endParaRPr>
          </a:p>
        </p:txBody>
      </p:sp>
      <p:sp>
        <p:nvSpPr>
          <p:cNvPr id="1149" name="TextBox 3074"/>
          <p:cNvSpPr txBox="1">
            <a:spLocks noChangeArrowheads="1"/>
          </p:cNvSpPr>
          <p:nvPr userDrawn="1"/>
        </p:nvSpPr>
        <p:spPr bwMode="auto">
          <a:xfrm>
            <a:off x="381000" y="587375"/>
            <a:ext cx="1828800" cy="244475"/>
          </a:xfrm>
          <a:prstGeom prst="rect">
            <a:avLst/>
          </a:prstGeom>
          <a:noFill/>
          <a:ln w="9525">
            <a:noFill/>
            <a:miter lim="800000"/>
            <a:headEnd/>
            <a:tailEnd/>
          </a:ln>
        </p:spPr>
        <p:txBody>
          <a:bodyPr>
            <a:spAutoFit/>
          </a:bodyPr>
          <a:lstStyle/>
          <a:p>
            <a:pPr>
              <a:spcBef>
                <a:spcPct val="50000"/>
              </a:spcBef>
              <a:defRPr/>
            </a:pPr>
            <a:r>
              <a:rPr lang="en-US" sz="1000" dirty="0">
                <a:solidFill>
                  <a:srgbClr val="FFFFFF"/>
                </a:solidFill>
                <a:latin typeface="Arial"/>
                <a:ea typeface="新細明體" pitchFamily="18" charset="-120"/>
              </a:rPr>
              <a:t>vegetables </a:t>
            </a:r>
            <a:r>
              <a:rPr lang="en-US" sz="1000" b="1" dirty="0">
                <a:solidFill>
                  <a:srgbClr val="FFFFFF"/>
                </a:solidFill>
                <a:latin typeface="Arial"/>
                <a:ea typeface="新細明體" pitchFamily="18" charset="-120"/>
              </a:rPr>
              <a:t>+ development</a:t>
            </a:r>
            <a:endParaRPr lang="en-US" sz="1000" b="1" dirty="0">
              <a:solidFill>
                <a:srgbClr val="FFFFFF"/>
              </a:solidFill>
              <a:latin typeface="Arial Black" pitchFamily="34" charset="0"/>
              <a:ea typeface="新細明體" pitchFamily="18" charset="-120"/>
            </a:endParaRPr>
          </a:p>
        </p:txBody>
      </p:sp>
      <p:sp>
        <p:nvSpPr>
          <p:cNvPr id="12" name="Rectangle 11"/>
          <p:cNvSpPr/>
          <p:nvPr userDrawn="1"/>
        </p:nvSpPr>
        <p:spPr>
          <a:xfrm>
            <a:off x="0" y="0"/>
            <a:ext cx="9144000" cy="6858000"/>
          </a:xfrm>
          <a:prstGeom prst="rect">
            <a:avLst/>
          </a:prstGeom>
          <a:noFill/>
        </p:spPr>
        <p:style>
          <a:lnRef idx="2">
            <a:schemeClr val="accent1"/>
          </a:lnRef>
          <a:fillRef idx="1">
            <a:schemeClr val="accent1"/>
          </a:fillRef>
          <a:effectRef idx="0">
            <a:schemeClr val="accent1"/>
          </a:effectRef>
          <a:fontRef idx="minor">
            <a:schemeClr val="lt1"/>
          </a:fontRef>
        </p:style>
        <p:txBody>
          <a:bodyPr anchor="ctr"/>
          <a:lstStyle/>
          <a:p>
            <a:pPr algn="ctr" eaLnBrk="0" hangingPunct="0">
              <a:defRPr/>
            </a:pPr>
            <a:endParaRPr lang="en-GB" dirty="0">
              <a:solidFill>
                <a:srgbClr val="FFFFFF"/>
              </a:solidFill>
            </a:endParaRPr>
          </a:p>
        </p:txBody>
      </p:sp>
      <p:sp>
        <p:nvSpPr>
          <p:cNvPr id="13" name="Rectangle 12"/>
          <p:cNvSpPr/>
          <p:nvPr userDrawn="1"/>
        </p:nvSpPr>
        <p:spPr>
          <a:xfrm>
            <a:off x="0" y="0"/>
            <a:ext cx="1371600" cy="6858000"/>
          </a:xfrm>
          <a:prstGeom prst="rect">
            <a:avLst/>
          </a:prstGeom>
          <a:no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0" hangingPunct="0">
              <a:defRPr/>
            </a:pPr>
            <a:endParaRPr lang="en-GB" dirty="0">
              <a:solidFill>
                <a:srgbClr val="FFFFFF"/>
              </a:solidFill>
            </a:endParaRPr>
          </a:p>
        </p:txBody>
      </p:sp>
      <p:sp>
        <p:nvSpPr>
          <p:cNvPr id="1153" name="Line 129"/>
          <p:cNvSpPr>
            <a:spLocks noChangeShapeType="1"/>
          </p:cNvSpPr>
          <p:nvPr userDrawn="1"/>
        </p:nvSpPr>
        <p:spPr bwMode="auto">
          <a:xfrm>
            <a:off x="0" y="495300"/>
            <a:ext cx="9144000" cy="0"/>
          </a:xfrm>
          <a:prstGeom prst="line">
            <a:avLst/>
          </a:prstGeom>
          <a:noFill/>
          <a:ln w="9525">
            <a:solidFill>
              <a:schemeClr val="folHlink"/>
            </a:solidFill>
            <a:round/>
            <a:headEnd/>
            <a:tailEnd/>
          </a:ln>
        </p:spPr>
        <p:txBody>
          <a:bodyPr/>
          <a:lstStyle/>
          <a:p>
            <a:pPr>
              <a:defRPr/>
            </a:pPr>
            <a:endParaRPr lang="en-US" dirty="0">
              <a:solidFill>
                <a:srgbClr val="000000"/>
              </a:solidFill>
              <a:latin typeface="Arial"/>
              <a:ea typeface="新細明體" pitchFamily="18" charset="-120"/>
            </a:endParaRPr>
          </a:p>
        </p:txBody>
      </p:sp>
      <p:sp>
        <p:nvSpPr>
          <p:cNvPr id="1155" name="Rectangle 131"/>
          <p:cNvSpPr>
            <a:spLocks noChangeArrowheads="1"/>
          </p:cNvSpPr>
          <p:nvPr userDrawn="1"/>
        </p:nvSpPr>
        <p:spPr bwMode="auto">
          <a:xfrm>
            <a:off x="0" y="520700"/>
            <a:ext cx="8397875" cy="609600"/>
          </a:xfrm>
          <a:prstGeom prst="rect">
            <a:avLst/>
          </a:prstGeom>
          <a:solidFill>
            <a:schemeClr val="folHlink"/>
          </a:solidFill>
          <a:ln w="9525">
            <a:noFill/>
            <a:miter lim="800000"/>
            <a:headEnd/>
            <a:tailEnd/>
          </a:ln>
        </p:spPr>
        <p:txBody>
          <a:bodyPr wrap="none" anchor="ctr"/>
          <a:lstStyle/>
          <a:p>
            <a:pPr>
              <a:defRPr/>
            </a:pPr>
            <a:endParaRPr lang="en-US" sz="2400" dirty="0">
              <a:solidFill>
                <a:srgbClr val="000000"/>
              </a:solidFill>
              <a:latin typeface="Arial"/>
              <a:ea typeface="新細明體" pitchFamily="18" charset="-120"/>
            </a:endParaRPr>
          </a:p>
        </p:txBody>
      </p:sp>
      <p:sp>
        <p:nvSpPr>
          <p:cNvPr id="15372" name="Rectangle 132"/>
          <p:cNvSpPr>
            <a:spLocks noGrp="1" noChangeArrowheads="1"/>
          </p:cNvSpPr>
          <p:nvPr>
            <p:ph type="title"/>
          </p:nvPr>
        </p:nvSpPr>
        <p:spPr bwMode="auto">
          <a:xfrm>
            <a:off x="304800" y="228600"/>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3" name="Text Box 139"/>
          <p:cNvSpPr txBox="1">
            <a:spLocks noChangeArrowheads="1"/>
          </p:cNvSpPr>
          <p:nvPr userDrawn="1"/>
        </p:nvSpPr>
        <p:spPr bwMode="auto">
          <a:xfrm>
            <a:off x="304800" y="6583363"/>
            <a:ext cx="914400" cy="274637"/>
          </a:xfrm>
          <a:prstGeom prst="rect">
            <a:avLst/>
          </a:prstGeom>
          <a:noFill/>
          <a:ln w="9525">
            <a:noFill/>
            <a:miter lim="800000"/>
            <a:headEnd/>
            <a:tailEnd/>
          </a:ln>
          <a:effectLst/>
        </p:spPr>
        <p:txBody>
          <a:bodyPr>
            <a:spAutoFit/>
          </a:bodyPr>
          <a:lstStyle/>
          <a:p>
            <a:pPr>
              <a:spcBef>
                <a:spcPct val="50000"/>
              </a:spcBef>
              <a:defRPr/>
            </a:pPr>
            <a:fld id="{A6B8D1CD-E192-4E75-92FC-70BEEE0849CA}" type="slidenum">
              <a:rPr lang="en-US" sz="1200">
                <a:solidFill>
                  <a:srgbClr val="3F3F5F"/>
                </a:solidFill>
                <a:latin typeface="Georgia" pitchFamily="18" charset="0"/>
                <a:ea typeface="新細明體" pitchFamily="18" charset="-120"/>
              </a:rPr>
              <a:pPr>
                <a:spcBef>
                  <a:spcPct val="50000"/>
                </a:spcBef>
                <a:defRPr/>
              </a:pPr>
              <a:t>‹#›</a:t>
            </a:fld>
            <a:r>
              <a:rPr lang="en-US" sz="1200" dirty="0">
                <a:solidFill>
                  <a:srgbClr val="3F3F5F"/>
                </a:solidFill>
                <a:latin typeface="Georgia" pitchFamily="18" charset="0"/>
                <a:ea typeface="新細明體" pitchFamily="18" charset="-120"/>
              </a:rPr>
              <a:t> / </a:t>
            </a:r>
            <a:endParaRPr lang="en-US" sz="1000" dirty="0">
              <a:solidFill>
                <a:srgbClr val="3F3F5F"/>
              </a:solidFill>
              <a:latin typeface="Georgia" pitchFamily="18" charset="0"/>
              <a:ea typeface="新細明體" pitchFamily="18" charset="-120"/>
            </a:endParaRPr>
          </a:p>
        </p:txBody>
      </p:sp>
      <p:pic>
        <p:nvPicPr>
          <p:cNvPr id="15374" name="Rectangle 3084"/>
          <p:cNvPicPr>
            <a:picLocks noChangeAspect="1" noChangeArrowheads="1"/>
          </p:cNvPicPr>
          <p:nvPr userDrawn="1"/>
        </p:nvPicPr>
        <p:blipFill>
          <a:blip r:embed="rId14" cstate="print"/>
          <a:srcRect/>
          <a:stretch>
            <a:fillRect/>
          </a:stretch>
        </p:blipFill>
        <p:spPr bwMode="auto">
          <a:xfrm>
            <a:off x="152400" y="68263"/>
            <a:ext cx="1717675" cy="373062"/>
          </a:xfrm>
          <a:prstGeom prst="rect">
            <a:avLst/>
          </a:prstGeom>
          <a:noFill/>
          <a:ln w="9525">
            <a:noFill/>
            <a:miter lim="800000"/>
            <a:headEnd/>
            <a:tailEnd/>
          </a:ln>
        </p:spPr>
      </p:pic>
      <p:pic>
        <p:nvPicPr>
          <p:cNvPr id="15375" name="Picture 15"/>
          <p:cNvPicPr>
            <a:picLocks noChangeAspect="1" noChangeArrowheads="1"/>
          </p:cNvPicPr>
          <p:nvPr userDrawn="1"/>
        </p:nvPicPr>
        <p:blipFill>
          <a:blip r:embed="rId15" cstate="print"/>
          <a:srcRect/>
          <a:stretch>
            <a:fillRect/>
          </a:stretch>
        </p:blipFill>
        <p:spPr bwMode="auto">
          <a:xfrm>
            <a:off x="8434388" y="1123950"/>
            <a:ext cx="700087" cy="573088"/>
          </a:xfrm>
          <a:prstGeom prst="rect">
            <a:avLst/>
          </a:prstGeom>
          <a:noFill/>
          <a:ln w="9525">
            <a:noFill/>
            <a:miter lim="800000"/>
            <a:headEnd/>
            <a:tailEnd/>
          </a:ln>
        </p:spPr>
      </p:pic>
      <p:pic>
        <p:nvPicPr>
          <p:cNvPr id="15376" name="Picture 16"/>
          <p:cNvPicPr>
            <a:picLocks noChangeAspect="1" noChangeArrowheads="1"/>
          </p:cNvPicPr>
          <p:nvPr userDrawn="1"/>
        </p:nvPicPr>
        <p:blipFill>
          <a:blip r:embed="rId16" cstate="print"/>
          <a:srcRect/>
          <a:stretch>
            <a:fillRect/>
          </a:stretch>
        </p:blipFill>
        <p:spPr bwMode="auto">
          <a:xfrm>
            <a:off x="8434388" y="520700"/>
            <a:ext cx="700087" cy="573088"/>
          </a:xfrm>
          <a:prstGeom prst="rect">
            <a:avLst/>
          </a:prstGeom>
          <a:noFill/>
          <a:ln w="9525">
            <a:noFill/>
            <a:miter lim="800000"/>
            <a:headEnd/>
            <a:tailEnd/>
          </a:ln>
        </p:spPr>
      </p:pic>
      <p:pic>
        <p:nvPicPr>
          <p:cNvPr id="15377" name="Picture 17"/>
          <p:cNvPicPr>
            <a:picLocks noChangeAspect="1" noChangeArrowheads="1"/>
          </p:cNvPicPr>
          <p:nvPr userDrawn="1"/>
        </p:nvPicPr>
        <p:blipFill>
          <a:blip r:embed="rId17" cstate="print"/>
          <a:srcRect/>
          <a:stretch>
            <a:fillRect/>
          </a:stretch>
        </p:blipFill>
        <p:spPr bwMode="auto">
          <a:xfrm>
            <a:off x="8434388" y="1727200"/>
            <a:ext cx="700087" cy="573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551374" r:id="rId1"/>
    <p:sldLayoutId id="2147551375" r:id="rId2"/>
    <p:sldLayoutId id="2147551376" r:id="rId3"/>
    <p:sldLayoutId id="2147551377" r:id="rId4"/>
    <p:sldLayoutId id="2147551378" r:id="rId5"/>
    <p:sldLayoutId id="2147551379" r:id="rId6"/>
    <p:sldLayoutId id="2147551380" r:id="rId7"/>
    <p:sldLayoutId id="2147551381" r:id="rId8"/>
    <p:sldLayoutId id="2147551382" r:id="rId9"/>
    <p:sldLayoutId id="2147551383" r:id="rId10"/>
    <p:sldLayoutId id="2147551384" r:id="rId11"/>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Georgia" pitchFamily="18" charset="0"/>
        </a:defRPr>
      </a:lvl2pPr>
      <a:lvl3pPr algn="l" rtl="0" eaLnBrk="0" fontAlgn="base" hangingPunct="0">
        <a:spcBef>
          <a:spcPct val="0"/>
        </a:spcBef>
        <a:spcAft>
          <a:spcPct val="0"/>
        </a:spcAft>
        <a:defRPr sz="2400">
          <a:solidFill>
            <a:schemeClr val="bg1"/>
          </a:solidFill>
          <a:latin typeface="Georgia" pitchFamily="18" charset="0"/>
        </a:defRPr>
      </a:lvl3pPr>
      <a:lvl4pPr algn="l" rtl="0" eaLnBrk="0" fontAlgn="base" hangingPunct="0">
        <a:spcBef>
          <a:spcPct val="0"/>
        </a:spcBef>
        <a:spcAft>
          <a:spcPct val="0"/>
        </a:spcAft>
        <a:defRPr sz="2400">
          <a:solidFill>
            <a:schemeClr val="bg1"/>
          </a:solidFill>
          <a:latin typeface="Georgia" pitchFamily="18" charset="0"/>
        </a:defRPr>
      </a:lvl4pPr>
      <a:lvl5pPr algn="l" rtl="0" eaLnBrk="0" fontAlgn="base" hangingPunct="0">
        <a:spcBef>
          <a:spcPct val="0"/>
        </a:spcBef>
        <a:spcAft>
          <a:spcPct val="0"/>
        </a:spcAft>
        <a:defRPr sz="2400">
          <a:solidFill>
            <a:schemeClr val="bg1"/>
          </a:solidFill>
          <a:latin typeface="Georgia" pitchFamily="18" charset="0"/>
        </a:defRPr>
      </a:lvl5pPr>
      <a:lvl6pPr marL="457200" algn="l" rtl="0" fontAlgn="base">
        <a:spcBef>
          <a:spcPct val="0"/>
        </a:spcBef>
        <a:spcAft>
          <a:spcPct val="0"/>
        </a:spcAft>
        <a:defRPr sz="2400">
          <a:solidFill>
            <a:schemeClr val="bg1"/>
          </a:solidFill>
          <a:latin typeface="Georgia" pitchFamily="18" charset="0"/>
        </a:defRPr>
      </a:lvl6pPr>
      <a:lvl7pPr marL="914400" algn="l" rtl="0" fontAlgn="base">
        <a:spcBef>
          <a:spcPct val="0"/>
        </a:spcBef>
        <a:spcAft>
          <a:spcPct val="0"/>
        </a:spcAft>
        <a:defRPr sz="2400">
          <a:solidFill>
            <a:schemeClr val="bg1"/>
          </a:solidFill>
          <a:latin typeface="Georgia" pitchFamily="18" charset="0"/>
        </a:defRPr>
      </a:lvl7pPr>
      <a:lvl8pPr marL="1371600" algn="l" rtl="0" fontAlgn="base">
        <a:spcBef>
          <a:spcPct val="0"/>
        </a:spcBef>
        <a:spcAft>
          <a:spcPct val="0"/>
        </a:spcAft>
        <a:defRPr sz="2400">
          <a:solidFill>
            <a:schemeClr val="bg1"/>
          </a:solidFill>
          <a:latin typeface="Georgia" pitchFamily="18" charset="0"/>
        </a:defRPr>
      </a:lvl8pPr>
      <a:lvl9pPr marL="1828800" algn="l" rtl="0" fontAlgn="base">
        <a:spcBef>
          <a:spcPct val="0"/>
        </a:spcBef>
        <a:spcAft>
          <a:spcPct val="0"/>
        </a:spcAft>
        <a:defRPr sz="2400">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64" name="Text Box 140"/>
          <p:cNvSpPr txBox="1">
            <a:spLocks noChangeArrowheads="1"/>
          </p:cNvSpPr>
          <p:nvPr/>
        </p:nvSpPr>
        <p:spPr bwMode="auto">
          <a:xfrm>
            <a:off x="11113" y="6611938"/>
            <a:ext cx="9132887" cy="246062"/>
          </a:xfrm>
          <a:prstGeom prst="rect">
            <a:avLst/>
          </a:prstGeom>
          <a:gradFill rotWithShape="0">
            <a:gsLst>
              <a:gs pos="0">
                <a:srgbClr val="99CC00">
                  <a:gamma/>
                  <a:tint val="0"/>
                  <a:invGamma/>
                </a:srgbClr>
              </a:gs>
              <a:gs pos="100000">
                <a:srgbClr val="99CC00"/>
              </a:gs>
            </a:gsLst>
            <a:lin ang="0" scaled="1"/>
          </a:gradFill>
          <a:ln w="9525">
            <a:noFill/>
            <a:miter lim="800000"/>
            <a:headEnd/>
            <a:tailEnd/>
          </a:ln>
        </p:spPr>
        <p:txBody>
          <a:bodyPr>
            <a:spAutoFit/>
          </a:bodyPr>
          <a:lstStyle/>
          <a:p>
            <a:pPr algn="r">
              <a:spcBef>
                <a:spcPct val="50000"/>
              </a:spcBef>
              <a:defRPr/>
            </a:pPr>
            <a:r>
              <a:rPr lang="en-US" sz="1000">
                <a:solidFill>
                  <a:srgbClr val="FFFFFF"/>
                </a:solidFill>
                <a:latin typeface="Verdana" pitchFamily="34" charset="0"/>
              </a:rPr>
              <a:t>www.avrdc.org</a:t>
            </a:r>
          </a:p>
        </p:txBody>
      </p:sp>
      <p:sp>
        <p:nvSpPr>
          <p:cNvPr id="1161" name="Text Box 137"/>
          <p:cNvSpPr txBox="1">
            <a:spLocks noChangeArrowheads="1"/>
          </p:cNvSpPr>
          <p:nvPr/>
        </p:nvSpPr>
        <p:spPr bwMode="auto">
          <a:xfrm>
            <a:off x="2333625" y="-95250"/>
            <a:ext cx="6848475" cy="641350"/>
          </a:xfrm>
          <a:prstGeom prst="rect">
            <a:avLst/>
          </a:prstGeom>
          <a:noFill/>
          <a:ln w="9525">
            <a:noFill/>
            <a:miter lim="800000"/>
            <a:headEnd/>
            <a:tailEnd/>
          </a:ln>
          <a:effectLst/>
        </p:spPr>
        <p:txBody>
          <a:bodyPr>
            <a:spAutoFit/>
          </a:bodyPr>
          <a:lstStyle/>
          <a:p>
            <a:pPr algn="r">
              <a:spcBef>
                <a:spcPct val="50000"/>
              </a:spcBef>
              <a:defRPr/>
            </a:pPr>
            <a:r>
              <a:rPr lang="en-US" sz="3600" b="1">
                <a:solidFill>
                  <a:srgbClr val="E6E6E6"/>
                </a:solidFill>
                <a:latin typeface="Arial" charset="0"/>
              </a:rPr>
              <a:t> </a:t>
            </a:r>
            <a:r>
              <a:rPr lang="en-US" sz="3600" i="1">
                <a:solidFill>
                  <a:srgbClr val="E6E6E6"/>
                </a:solidFill>
                <a:latin typeface="Arial" charset="0"/>
              </a:rPr>
              <a:t>The World Vegetable Center</a:t>
            </a:r>
          </a:p>
        </p:txBody>
      </p:sp>
      <p:pic>
        <p:nvPicPr>
          <p:cNvPr id="16388" name="Picture 4"/>
          <p:cNvPicPr>
            <a:picLocks noChangeAspect="1" noChangeArrowheads="1"/>
          </p:cNvPicPr>
          <p:nvPr/>
        </p:nvPicPr>
        <p:blipFill>
          <a:blip r:embed="rId15" cstate="print"/>
          <a:srcRect/>
          <a:stretch>
            <a:fillRect/>
          </a:stretch>
        </p:blipFill>
        <p:spPr bwMode="auto">
          <a:xfrm>
            <a:off x="8434388" y="2330450"/>
            <a:ext cx="700087" cy="573088"/>
          </a:xfrm>
          <a:prstGeom prst="rect">
            <a:avLst/>
          </a:prstGeom>
          <a:noFill/>
          <a:ln w="9525">
            <a:noFill/>
            <a:miter lim="800000"/>
            <a:headEnd/>
            <a:tailEnd/>
          </a:ln>
        </p:spPr>
      </p:pic>
      <p:sp>
        <p:nvSpPr>
          <p:cNvPr id="16389" name="Rectangle 123"/>
          <p:cNvSpPr>
            <a:spLocks noGrp="1" noChangeArrowheads="1"/>
          </p:cNvSpPr>
          <p:nvPr>
            <p:ph type="body" idx="1"/>
          </p:nvPr>
        </p:nvSpPr>
        <p:spPr bwMode="auto">
          <a:xfrm>
            <a:off x="303213" y="1341438"/>
            <a:ext cx="78486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8" name="Rectangle 3073"/>
          <p:cNvSpPr>
            <a:spLocks noChangeArrowheads="1"/>
          </p:cNvSpPr>
          <p:nvPr/>
        </p:nvSpPr>
        <p:spPr bwMode="auto">
          <a:xfrm>
            <a:off x="914400" y="2209800"/>
            <a:ext cx="7239000" cy="4343400"/>
          </a:xfrm>
          <a:prstGeom prst="rect">
            <a:avLst/>
          </a:prstGeom>
          <a:noFill/>
          <a:ln w="9525">
            <a:noFill/>
            <a:miter lim="800000"/>
            <a:headEnd/>
            <a:tailEnd/>
          </a:ln>
        </p:spPr>
        <p:txBody>
          <a:bodyPr wrap="none" anchor="ctr"/>
          <a:lstStyle/>
          <a:p>
            <a:pPr>
              <a:defRPr/>
            </a:pPr>
            <a:endParaRPr lang="en-GB">
              <a:solidFill>
                <a:srgbClr val="000000"/>
              </a:solidFill>
            </a:endParaRPr>
          </a:p>
        </p:txBody>
      </p:sp>
      <p:sp>
        <p:nvSpPr>
          <p:cNvPr id="1149" name="TextBox 3074"/>
          <p:cNvSpPr txBox="1">
            <a:spLocks noChangeArrowheads="1"/>
          </p:cNvSpPr>
          <p:nvPr/>
        </p:nvSpPr>
        <p:spPr bwMode="auto">
          <a:xfrm>
            <a:off x="381000" y="587375"/>
            <a:ext cx="1828800" cy="244475"/>
          </a:xfrm>
          <a:prstGeom prst="rect">
            <a:avLst/>
          </a:prstGeom>
          <a:noFill/>
          <a:ln w="9525">
            <a:noFill/>
            <a:miter lim="800000"/>
            <a:headEnd/>
            <a:tailEnd/>
          </a:ln>
        </p:spPr>
        <p:txBody>
          <a:bodyPr>
            <a:spAutoFit/>
          </a:bodyPr>
          <a:lstStyle/>
          <a:p>
            <a:pPr>
              <a:spcBef>
                <a:spcPct val="50000"/>
              </a:spcBef>
              <a:defRPr/>
            </a:pPr>
            <a:r>
              <a:rPr lang="en-US" sz="1000">
                <a:solidFill>
                  <a:srgbClr val="FFFFFF"/>
                </a:solidFill>
              </a:rPr>
              <a:t>vegetables </a:t>
            </a:r>
            <a:r>
              <a:rPr lang="en-US" sz="1000" b="1">
                <a:solidFill>
                  <a:srgbClr val="FFFFFF"/>
                </a:solidFill>
              </a:rPr>
              <a:t>+ development</a:t>
            </a:r>
            <a:endParaRPr lang="en-US" sz="1000" b="1">
              <a:solidFill>
                <a:srgbClr val="FFFFFF"/>
              </a:solidFill>
              <a:latin typeface="Arial Black" pitchFamily="34" charset="0"/>
            </a:endParaRPr>
          </a:p>
        </p:txBody>
      </p:sp>
      <p:sp>
        <p:nvSpPr>
          <p:cNvPr id="12" name="Rectangle 11"/>
          <p:cNvSpPr/>
          <p:nvPr/>
        </p:nvSpPr>
        <p:spPr>
          <a:xfrm>
            <a:off x="0" y="0"/>
            <a:ext cx="9144000" cy="6858000"/>
          </a:xfrm>
          <a:prstGeom prst="rect">
            <a:avLst/>
          </a:prstGeom>
          <a:noFill/>
        </p:spPr>
        <p:style>
          <a:lnRef idx="2">
            <a:schemeClr val="accent1"/>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13" name="Rectangle 12"/>
          <p:cNvSpPr/>
          <p:nvPr/>
        </p:nvSpPr>
        <p:spPr>
          <a:xfrm>
            <a:off x="0" y="0"/>
            <a:ext cx="1371600" cy="6858000"/>
          </a:xfrm>
          <a:prstGeom prst="rect">
            <a:avLst/>
          </a:prstGeom>
          <a:no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1153" name="Line 129"/>
          <p:cNvSpPr>
            <a:spLocks noChangeShapeType="1"/>
          </p:cNvSpPr>
          <p:nvPr/>
        </p:nvSpPr>
        <p:spPr bwMode="auto">
          <a:xfrm>
            <a:off x="0" y="495300"/>
            <a:ext cx="9144000" cy="0"/>
          </a:xfrm>
          <a:prstGeom prst="line">
            <a:avLst/>
          </a:prstGeom>
          <a:noFill/>
          <a:ln w="9525">
            <a:solidFill>
              <a:schemeClr val="folHlink"/>
            </a:solidFill>
            <a:round/>
            <a:headEnd/>
            <a:tailEnd/>
          </a:ln>
        </p:spPr>
        <p:txBody>
          <a:bodyPr/>
          <a:lstStyle/>
          <a:p>
            <a:pPr>
              <a:defRPr/>
            </a:pPr>
            <a:endParaRPr lang="en-US">
              <a:solidFill>
                <a:srgbClr val="000000"/>
              </a:solidFill>
              <a:latin typeface="Arial" charset="0"/>
            </a:endParaRPr>
          </a:p>
        </p:txBody>
      </p:sp>
      <p:sp>
        <p:nvSpPr>
          <p:cNvPr id="1155" name="Rectangle 131"/>
          <p:cNvSpPr>
            <a:spLocks noChangeArrowheads="1"/>
          </p:cNvSpPr>
          <p:nvPr/>
        </p:nvSpPr>
        <p:spPr bwMode="auto">
          <a:xfrm>
            <a:off x="0" y="520700"/>
            <a:ext cx="8397875" cy="609600"/>
          </a:xfrm>
          <a:prstGeom prst="rect">
            <a:avLst/>
          </a:prstGeom>
          <a:solidFill>
            <a:schemeClr val="folHlink"/>
          </a:solidFill>
          <a:ln w="9525">
            <a:noFill/>
            <a:miter lim="800000"/>
            <a:headEnd/>
            <a:tailEnd/>
          </a:ln>
        </p:spPr>
        <p:txBody>
          <a:bodyPr wrap="none" anchor="ctr"/>
          <a:lstStyle/>
          <a:p>
            <a:pPr>
              <a:defRPr/>
            </a:pPr>
            <a:endParaRPr lang="en-US" sz="2400">
              <a:solidFill>
                <a:srgbClr val="000000"/>
              </a:solidFill>
            </a:endParaRPr>
          </a:p>
        </p:txBody>
      </p:sp>
      <p:sp>
        <p:nvSpPr>
          <p:cNvPr id="16396" name="Rectangle 132"/>
          <p:cNvSpPr>
            <a:spLocks noGrp="1" noChangeArrowheads="1"/>
          </p:cNvSpPr>
          <p:nvPr>
            <p:ph type="title"/>
          </p:nvPr>
        </p:nvSpPr>
        <p:spPr bwMode="auto">
          <a:xfrm>
            <a:off x="304800" y="228600"/>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3" name="Text Box 139"/>
          <p:cNvSpPr txBox="1">
            <a:spLocks noChangeArrowheads="1"/>
          </p:cNvSpPr>
          <p:nvPr/>
        </p:nvSpPr>
        <p:spPr bwMode="auto">
          <a:xfrm>
            <a:off x="304800" y="6583363"/>
            <a:ext cx="914400" cy="274637"/>
          </a:xfrm>
          <a:prstGeom prst="rect">
            <a:avLst/>
          </a:prstGeom>
          <a:noFill/>
          <a:ln w="9525">
            <a:noFill/>
            <a:miter lim="800000"/>
            <a:headEnd/>
            <a:tailEnd/>
          </a:ln>
          <a:effectLst/>
        </p:spPr>
        <p:txBody>
          <a:bodyPr>
            <a:spAutoFit/>
          </a:bodyPr>
          <a:lstStyle/>
          <a:p>
            <a:pPr>
              <a:spcBef>
                <a:spcPct val="50000"/>
              </a:spcBef>
              <a:defRPr/>
            </a:pPr>
            <a:fld id="{96FEC929-A275-4F32-8C3B-961A7513675B}" type="slidenum">
              <a:rPr lang="en-US" sz="1200">
                <a:solidFill>
                  <a:srgbClr val="3F3F5F"/>
                </a:solidFill>
                <a:latin typeface="Georgia" pitchFamily="18" charset="0"/>
              </a:rPr>
              <a:pPr>
                <a:spcBef>
                  <a:spcPct val="50000"/>
                </a:spcBef>
                <a:defRPr/>
              </a:pPr>
              <a:t>‹#›</a:t>
            </a:fld>
            <a:r>
              <a:rPr lang="en-US" sz="1200">
                <a:solidFill>
                  <a:srgbClr val="3F3F5F"/>
                </a:solidFill>
                <a:latin typeface="Georgia" pitchFamily="18" charset="0"/>
              </a:rPr>
              <a:t> / </a:t>
            </a:r>
            <a:endParaRPr lang="en-US" sz="1000">
              <a:solidFill>
                <a:srgbClr val="3F3F5F"/>
              </a:solidFill>
              <a:latin typeface="Georgia" pitchFamily="18" charset="0"/>
            </a:endParaRPr>
          </a:p>
        </p:txBody>
      </p:sp>
      <p:pic>
        <p:nvPicPr>
          <p:cNvPr id="16398" name="Picture 15"/>
          <p:cNvPicPr>
            <a:picLocks noChangeAspect="1" noChangeArrowheads="1"/>
          </p:cNvPicPr>
          <p:nvPr/>
        </p:nvPicPr>
        <p:blipFill>
          <a:blip r:embed="rId16" cstate="print"/>
          <a:srcRect/>
          <a:stretch>
            <a:fillRect/>
          </a:stretch>
        </p:blipFill>
        <p:spPr bwMode="auto">
          <a:xfrm>
            <a:off x="8434388" y="1123950"/>
            <a:ext cx="700087" cy="573088"/>
          </a:xfrm>
          <a:prstGeom prst="rect">
            <a:avLst/>
          </a:prstGeom>
          <a:noFill/>
          <a:ln w="9525">
            <a:noFill/>
            <a:miter lim="800000"/>
            <a:headEnd/>
            <a:tailEnd/>
          </a:ln>
        </p:spPr>
      </p:pic>
      <p:pic>
        <p:nvPicPr>
          <p:cNvPr id="16399" name="Picture 16"/>
          <p:cNvPicPr>
            <a:picLocks noChangeAspect="1" noChangeArrowheads="1"/>
          </p:cNvPicPr>
          <p:nvPr/>
        </p:nvPicPr>
        <p:blipFill>
          <a:blip r:embed="rId17" cstate="print"/>
          <a:srcRect/>
          <a:stretch>
            <a:fillRect/>
          </a:stretch>
        </p:blipFill>
        <p:spPr bwMode="auto">
          <a:xfrm>
            <a:off x="8434388" y="520700"/>
            <a:ext cx="700087" cy="573088"/>
          </a:xfrm>
          <a:prstGeom prst="rect">
            <a:avLst/>
          </a:prstGeom>
          <a:noFill/>
          <a:ln w="9525">
            <a:noFill/>
            <a:miter lim="800000"/>
            <a:headEnd/>
            <a:tailEnd/>
          </a:ln>
        </p:spPr>
      </p:pic>
      <p:pic>
        <p:nvPicPr>
          <p:cNvPr id="16400" name="Picture 17"/>
          <p:cNvPicPr>
            <a:picLocks noChangeAspect="1" noChangeArrowheads="1"/>
          </p:cNvPicPr>
          <p:nvPr/>
        </p:nvPicPr>
        <p:blipFill>
          <a:blip r:embed="rId18" cstate="print"/>
          <a:srcRect/>
          <a:stretch>
            <a:fillRect/>
          </a:stretch>
        </p:blipFill>
        <p:spPr bwMode="auto">
          <a:xfrm>
            <a:off x="8434388" y="1727200"/>
            <a:ext cx="700087" cy="573088"/>
          </a:xfrm>
          <a:prstGeom prst="rect">
            <a:avLst/>
          </a:prstGeom>
          <a:noFill/>
          <a:ln w="9525">
            <a:noFill/>
            <a:miter lim="800000"/>
            <a:headEnd/>
            <a:tailEnd/>
          </a:ln>
        </p:spPr>
      </p:pic>
      <p:pic>
        <p:nvPicPr>
          <p:cNvPr id="16401" name="Picture 17" descr="logo RGB_transparent_web or presentations.gif"/>
          <p:cNvPicPr>
            <a:picLocks noChangeAspect="1"/>
          </p:cNvPicPr>
          <p:nvPr userDrawn="1"/>
        </p:nvPicPr>
        <p:blipFill>
          <a:blip r:embed="rId19" cstate="print"/>
          <a:srcRect/>
          <a:stretch>
            <a:fillRect/>
          </a:stretch>
        </p:blipFill>
        <p:spPr bwMode="auto">
          <a:xfrm>
            <a:off x="0" y="0"/>
            <a:ext cx="2362200" cy="512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551385" r:id="rId1"/>
    <p:sldLayoutId id="2147551386" r:id="rId2"/>
    <p:sldLayoutId id="2147551387" r:id="rId3"/>
    <p:sldLayoutId id="2147551388" r:id="rId4"/>
    <p:sldLayoutId id="2147551389" r:id="rId5"/>
    <p:sldLayoutId id="2147551390" r:id="rId6"/>
    <p:sldLayoutId id="2147551391" r:id="rId7"/>
    <p:sldLayoutId id="2147551392" r:id="rId8"/>
    <p:sldLayoutId id="2147551393" r:id="rId9"/>
    <p:sldLayoutId id="2147551394" r:id="rId10"/>
    <p:sldLayoutId id="2147551395" r:id="rId11"/>
    <p:sldLayoutId id="2147551396" r:id="rId12"/>
    <p:sldLayoutId id="2147551397" r:id="rId13"/>
  </p:sldLayoutIdLst>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Georgia" pitchFamily="18" charset="0"/>
        </a:defRPr>
      </a:lvl2pPr>
      <a:lvl3pPr algn="l" rtl="0" eaLnBrk="0" fontAlgn="base" hangingPunct="0">
        <a:spcBef>
          <a:spcPct val="0"/>
        </a:spcBef>
        <a:spcAft>
          <a:spcPct val="0"/>
        </a:spcAft>
        <a:defRPr sz="2400">
          <a:solidFill>
            <a:schemeClr val="bg1"/>
          </a:solidFill>
          <a:latin typeface="Georgia" pitchFamily="18" charset="0"/>
        </a:defRPr>
      </a:lvl3pPr>
      <a:lvl4pPr algn="l" rtl="0" eaLnBrk="0" fontAlgn="base" hangingPunct="0">
        <a:spcBef>
          <a:spcPct val="0"/>
        </a:spcBef>
        <a:spcAft>
          <a:spcPct val="0"/>
        </a:spcAft>
        <a:defRPr sz="2400">
          <a:solidFill>
            <a:schemeClr val="bg1"/>
          </a:solidFill>
          <a:latin typeface="Georgia" pitchFamily="18" charset="0"/>
        </a:defRPr>
      </a:lvl4pPr>
      <a:lvl5pPr algn="l" rtl="0" eaLnBrk="0" fontAlgn="base" hangingPunct="0">
        <a:spcBef>
          <a:spcPct val="0"/>
        </a:spcBef>
        <a:spcAft>
          <a:spcPct val="0"/>
        </a:spcAft>
        <a:defRPr sz="2400">
          <a:solidFill>
            <a:schemeClr val="bg1"/>
          </a:solidFill>
          <a:latin typeface="Georgia" pitchFamily="18" charset="0"/>
        </a:defRPr>
      </a:lvl5pPr>
      <a:lvl6pPr marL="457200" algn="l" rtl="0" fontAlgn="base">
        <a:spcBef>
          <a:spcPct val="0"/>
        </a:spcBef>
        <a:spcAft>
          <a:spcPct val="0"/>
        </a:spcAft>
        <a:defRPr sz="2400">
          <a:solidFill>
            <a:schemeClr val="bg1"/>
          </a:solidFill>
          <a:latin typeface="Georgia" pitchFamily="18" charset="0"/>
        </a:defRPr>
      </a:lvl6pPr>
      <a:lvl7pPr marL="914400" algn="l" rtl="0" fontAlgn="base">
        <a:spcBef>
          <a:spcPct val="0"/>
        </a:spcBef>
        <a:spcAft>
          <a:spcPct val="0"/>
        </a:spcAft>
        <a:defRPr sz="2400">
          <a:solidFill>
            <a:schemeClr val="bg1"/>
          </a:solidFill>
          <a:latin typeface="Georgia" pitchFamily="18" charset="0"/>
        </a:defRPr>
      </a:lvl7pPr>
      <a:lvl8pPr marL="1371600" algn="l" rtl="0" fontAlgn="base">
        <a:spcBef>
          <a:spcPct val="0"/>
        </a:spcBef>
        <a:spcAft>
          <a:spcPct val="0"/>
        </a:spcAft>
        <a:defRPr sz="2400">
          <a:solidFill>
            <a:schemeClr val="bg1"/>
          </a:solidFill>
          <a:latin typeface="Georgia" pitchFamily="18" charset="0"/>
        </a:defRPr>
      </a:lvl8pPr>
      <a:lvl9pPr marL="1828800" algn="l" rtl="0" fontAlgn="base">
        <a:spcBef>
          <a:spcPct val="0"/>
        </a:spcBef>
        <a:spcAft>
          <a:spcPct val="0"/>
        </a:spcAft>
        <a:defRPr sz="2400">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6"/>
          <p:cNvSpPr>
            <a:spLocks noChangeArrowheads="1"/>
          </p:cNvSpPr>
          <p:nvPr/>
        </p:nvSpPr>
        <p:spPr bwMode="auto">
          <a:xfrm>
            <a:off x="0" y="1168400"/>
            <a:ext cx="9144000" cy="4887913"/>
          </a:xfrm>
          <a:prstGeom prst="rect">
            <a:avLst/>
          </a:prstGeom>
          <a:solidFill>
            <a:srgbClr val="E2E2E2"/>
          </a:solidFill>
          <a:ln w="9525">
            <a:noFill/>
            <a:miter lim="800000"/>
            <a:headEnd/>
            <a:tailEnd/>
          </a:ln>
        </p:spPr>
        <p:txBody>
          <a:bodyPr lIns="0" tIns="0" rIns="0" bIns="0" anchor="ctr">
            <a:spAutoFit/>
          </a:bodyPr>
          <a:lstStyle/>
          <a:p>
            <a:pPr algn="r">
              <a:defRPr/>
            </a:pPr>
            <a:endParaRPr lang="en-US" sz="2400" b="1">
              <a:solidFill>
                <a:srgbClr val="000000"/>
              </a:solidFill>
              <a:latin typeface="Arial"/>
              <a:ea typeface="PMingLiU" pitchFamily="18" charset="-120"/>
              <a:cs typeface="Arial" charset="0"/>
            </a:endParaRPr>
          </a:p>
        </p:txBody>
      </p:sp>
      <p:sp>
        <p:nvSpPr>
          <p:cNvPr id="17411" name="Rectangle 28"/>
          <p:cNvSpPr>
            <a:spLocks noGrp="1" noChangeArrowheads="1"/>
          </p:cNvSpPr>
          <p:nvPr>
            <p:ph type="title"/>
          </p:nvPr>
        </p:nvSpPr>
        <p:spPr bwMode="auto">
          <a:xfrm>
            <a:off x="573088" y="355600"/>
            <a:ext cx="8359775" cy="3381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de-DE" smtClean="0"/>
          </a:p>
        </p:txBody>
      </p:sp>
      <p:sp>
        <p:nvSpPr>
          <p:cNvPr id="17412" name="Rectangle 29"/>
          <p:cNvSpPr>
            <a:spLocks noGrp="1" noChangeArrowheads="1"/>
          </p:cNvSpPr>
          <p:nvPr>
            <p:ph type="body" idx="1"/>
          </p:nvPr>
        </p:nvSpPr>
        <p:spPr bwMode="auto">
          <a:xfrm>
            <a:off x="573088" y="1828800"/>
            <a:ext cx="8047037" cy="3970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30725" name="Text Box 37"/>
          <p:cNvSpPr txBox="1">
            <a:spLocks noChangeArrowheads="1"/>
          </p:cNvSpPr>
          <p:nvPr/>
        </p:nvSpPr>
        <p:spPr bwMode="auto">
          <a:xfrm>
            <a:off x="6921500" y="165100"/>
            <a:ext cx="1765300" cy="39687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defRPr/>
            </a:pPr>
            <a:r>
              <a:rPr lang="en-US" sz="2000" smtClean="0">
                <a:solidFill>
                  <a:srgbClr val="FFFFFF"/>
                </a:solidFill>
                <a:latin typeface="Plantin MT Pro" pitchFamily="18" charset="0"/>
                <a:ea typeface="PMingLiU" pitchFamily="18" charset="-120"/>
              </a:rPr>
              <a:t>2008</a:t>
            </a:r>
          </a:p>
        </p:txBody>
      </p:sp>
      <p:sp>
        <p:nvSpPr>
          <p:cNvPr id="22534" name="AutoShape 51"/>
          <p:cNvSpPr>
            <a:spLocks noChangeArrowheads="1"/>
          </p:cNvSpPr>
          <p:nvPr/>
        </p:nvSpPr>
        <p:spPr bwMode="auto">
          <a:xfrm rot="5400000">
            <a:off x="-57943" y="389731"/>
            <a:ext cx="341312" cy="231775"/>
          </a:xfrm>
          <a:prstGeom prst="triangle">
            <a:avLst>
              <a:gd name="adj" fmla="val 50000"/>
            </a:avLst>
          </a:prstGeom>
          <a:solidFill>
            <a:srgbClr val="99CC00"/>
          </a:solidFill>
          <a:ln w="9525">
            <a:noFill/>
            <a:miter lim="800000"/>
            <a:headEnd/>
            <a:tailEnd/>
          </a:ln>
        </p:spPr>
        <p:txBody>
          <a:bodyPr wrap="none" anchor="ctr"/>
          <a:lstStyle/>
          <a:p>
            <a:pPr algn="r">
              <a:defRPr/>
            </a:pPr>
            <a:endParaRPr lang="en-US" sz="2400" b="1">
              <a:solidFill>
                <a:srgbClr val="000000"/>
              </a:solidFill>
              <a:latin typeface="Arial"/>
              <a:ea typeface="PMingLiU" pitchFamily="18" charset="-120"/>
              <a:cs typeface="Arial" charset="0"/>
            </a:endParaRPr>
          </a:p>
        </p:txBody>
      </p:sp>
      <p:pic>
        <p:nvPicPr>
          <p:cNvPr id="17415" name="Picture 55" descr="c_AVRDC_R_tran"/>
          <p:cNvPicPr>
            <a:picLocks noChangeAspect="1" noChangeArrowheads="1"/>
          </p:cNvPicPr>
          <p:nvPr/>
        </p:nvPicPr>
        <p:blipFill>
          <a:blip r:embed="rId21" cstate="print"/>
          <a:srcRect/>
          <a:stretch>
            <a:fillRect/>
          </a:stretch>
        </p:blipFill>
        <p:spPr bwMode="auto">
          <a:xfrm>
            <a:off x="7308850" y="6340475"/>
            <a:ext cx="1682750" cy="365125"/>
          </a:xfrm>
          <a:prstGeom prst="rect">
            <a:avLst/>
          </a:prstGeom>
          <a:noFill/>
          <a:ln w="9525">
            <a:noFill/>
            <a:miter lim="800000"/>
            <a:headEnd/>
            <a:tailEnd/>
          </a:ln>
        </p:spPr>
      </p:pic>
      <p:sp>
        <p:nvSpPr>
          <p:cNvPr id="22536" name="Rectangle 43"/>
          <p:cNvSpPr>
            <a:spLocks noChangeArrowheads="1"/>
          </p:cNvSpPr>
          <p:nvPr/>
        </p:nvSpPr>
        <p:spPr bwMode="auto">
          <a:xfrm>
            <a:off x="0" y="0"/>
            <a:ext cx="9144000" cy="138113"/>
          </a:xfrm>
          <a:prstGeom prst="rect">
            <a:avLst/>
          </a:prstGeom>
          <a:solidFill>
            <a:srgbClr val="660066"/>
          </a:solidFill>
          <a:ln w="9525">
            <a:noFill/>
            <a:miter lim="800000"/>
            <a:headEnd/>
            <a:tailEnd/>
          </a:ln>
        </p:spPr>
        <p:txBody>
          <a:bodyPr wrap="none" anchor="ctr"/>
          <a:lstStyle/>
          <a:p>
            <a:pPr algn="r">
              <a:defRPr/>
            </a:pPr>
            <a:endParaRPr lang="en-US" sz="2400" b="1">
              <a:solidFill>
                <a:srgbClr val="000000"/>
              </a:solidFill>
              <a:latin typeface="Arial"/>
              <a:ea typeface="PMingLiU" pitchFamily="18" charset="-120"/>
              <a:cs typeface="Arial" charset="0"/>
            </a:endParaRPr>
          </a:p>
        </p:txBody>
      </p:sp>
      <p:sp>
        <p:nvSpPr>
          <p:cNvPr id="22537" name="Rectangle 43"/>
          <p:cNvSpPr>
            <a:spLocks noChangeArrowheads="1"/>
          </p:cNvSpPr>
          <p:nvPr/>
        </p:nvSpPr>
        <p:spPr bwMode="auto">
          <a:xfrm>
            <a:off x="0" y="6432550"/>
            <a:ext cx="6688138" cy="196850"/>
          </a:xfrm>
          <a:prstGeom prst="rect">
            <a:avLst/>
          </a:prstGeom>
          <a:solidFill>
            <a:schemeClr val="folHlink"/>
          </a:solidFill>
          <a:ln w="9525">
            <a:noFill/>
            <a:miter lim="800000"/>
            <a:headEnd/>
            <a:tailEnd/>
          </a:ln>
        </p:spPr>
        <p:txBody>
          <a:bodyPr wrap="none" anchor="ctr"/>
          <a:lstStyle/>
          <a:p>
            <a:pPr algn="r">
              <a:defRPr/>
            </a:pPr>
            <a:endParaRPr lang="en-US" sz="2400" b="1">
              <a:solidFill>
                <a:srgbClr val="000000"/>
              </a:solidFill>
              <a:latin typeface="Arial"/>
              <a:ea typeface="PMingLiU" pitchFamily="18" charset="-120"/>
              <a:cs typeface="Arial" charset="0"/>
            </a:endParaRPr>
          </a:p>
        </p:txBody>
      </p:sp>
      <p:sp>
        <p:nvSpPr>
          <p:cNvPr id="30730" name="Text Box 19"/>
          <p:cNvSpPr txBox="1">
            <a:spLocks noChangeArrowheads="1"/>
          </p:cNvSpPr>
          <p:nvPr/>
        </p:nvSpPr>
        <p:spPr bwMode="auto">
          <a:xfrm>
            <a:off x="5791200" y="6350000"/>
            <a:ext cx="914400" cy="3048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defRPr/>
            </a:pPr>
            <a:fld id="{87BC8D89-D2ED-461C-BAB4-FEB91AAD8A29}" type="slidenum">
              <a:rPr lang="en-US" sz="1400" b="1" smtClean="0">
                <a:solidFill>
                  <a:srgbClr val="DDDDDD"/>
                </a:solidFill>
                <a:latin typeface="Helvetica" pitchFamily="34" charset="0"/>
                <a:ea typeface="PMingLiU" pitchFamily="18" charset="-120"/>
              </a:rPr>
              <a:pPr algn="r" eaLnBrk="1" hangingPunct="1">
                <a:spcBef>
                  <a:spcPct val="50000"/>
                </a:spcBef>
                <a:defRPr/>
              </a:pPr>
              <a:t>‹#›</a:t>
            </a:fld>
            <a:endParaRPr lang="en-US" sz="1400" b="1" smtClean="0">
              <a:solidFill>
                <a:srgbClr val="DDDDDD"/>
              </a:solidFill>
              <a:latin typeface="Helvetica" pitchFamily="34" charset="0"/>
              <a:ea typeface="PMingLiU" pitchFamily="18" charset="-120"/>
            </a:endParaRPr>
          </a:p>
        </p:txBody>
      </p:sp>
      <p:pic>
        <p:nvPicPr>
          <p:cNvPr id="17419" name="Picture 19" descr="DSCN1135.jpg"/>
          <p:cNvPicPr>
            <a:picLocks noChangeAspect="1"/>
          </p:cNvPicPr>
          <p:nvPr userDrawn="1"/>
        </p:nvPicPr>
        <p:blipFill>
          <a:blip r:embed="rId22" cstate="print"/>
          <a:srcRect/>
          <a:stretch>
            <a:fillRect/>
          </a:stretch>
        </p:blipFill>
        <p:spPr bwMode="auto">
          <a:xfrm>
            <a:off x="0" y="6188075"/>
            <a:ext cx="579438" cy="577850"/>
          </a:xfrm>
          <a:prstGeom prst="rect">
            <a:avLst/>
          </a:prstGeom>
          <a:noFill/>
          <a:ln w="9525">
            <a:noFill/>
            <a:miter lim="800000"/>
            <a:headEnd/>
            <a:tailEnd/>
          </a:ln>
        </p:spPr>
      </p:pic>
      <p:pic>
        <p:nvPicPr>
          <p:cNvPr id="17420" name="Picture 20" descr="DSCF0506.gif"/>
          <p:cNvPicPr>
            <a:picLocks noChangeAspect="1"/>
          </p:cNvPicPr>
          <p:nvPr userDrawn="1"/>
        </p:nvPicPr>
        <p:blipFill>
          <a:blip r:embed="rId23" cstate="print"/>
          <a:srcRect/>
          <a:stretch>
            <a:fillRect/>
          </a:stretch>
        </p:blipFill>
        <p:spPr bwMode="auto">
          <a:xfrm>
            <a:off x="561975" y="6102350"/>
            <a:ext cx="657225" cy="749300"/>
          </a:xfrm>
          <a:prstGeom prst="rect">
            <a:avLst/>
          </a:prstGeom>
          <a:noFill/>
          <a:ln w="9525">
            <a:noFill/>
            <a:miter lim="800000"/>
            <a:headEnd/>
            <a:tailEnd/>
          </a:ln>
        </p:spPr>
      </p:pic>
      <p:pic>
        <p:nvPicPr>
          <p:cNvPr id="17421" name="Picture 21" descr="DSCF2244 copy.gif"/>
          <p:cNvPicPr>
            <a:picLocks noChangeAspect="1"/>
          </p:cNvPicPr>
          <p:nvPr userDrawn="1"/>
        </p:nvPicPr>
        <p:blipFill>
          <a:blip r:embed="rId24" cstate="print"/>
          <a:srcRect/>
          <a:stretch>
            <a:fillRect/>
          </a:stretch>
        </p:blipFill>
        <p:spPr bwMode="auto">
          <a:xfrm>
            <a:off x="2590800" y="6134100"/>
            <a:ext cx="517525" cy="685800"/>
          </a:xfrm>
          <a:prstGeom prst="rect">
            <a:avLst/>
          </a:prstGeom>
          <a:noFill/>
          <a:ln w="9525">
            <a:noFill/>
            <a:miter lim="800000"/>
            <a:headEnd/>
            <a:tailEnd/>
          </a:ln>
        </p:spPr>
      </p:pic>
      <p:pic>
        <p:nvPicPr>
          <p:cNvPr id="17422" name="Picture 22" descr="DSCF0687.gif"/>
          <p:cNvPicPr>
            <a:picLocks noChangeAspect="1"/>
          </p:cNvPicPr>
          <p:nvPr userDrawn="1"/>
        </p:nvPicPr>
        <p:blipFill>
          <a:blip r:embed="rId25" cstate="print"/>
          <a:srcRect/>
          <a:stretch>
            <a:fillRect/>
          </a:stretch>
        </p:blipFill>
        <p:spPr bwMode="auto">
          <a:xfrm>
            <a:off x="1782763" y="6102350"/>
            <a:ext cx="808037" cy="749300"/>
          </a:xfrm>
          <a:prstGeom prst="rect">
            <a:avLst/>
          </a:prstGeom>
          <a:noFill/>
          <a:ln w="9525">
            <a:noFill/>
            <a:miter lim="800000"/>
            <a:headEnd/>
            <a:tailEnd/>
          </a:ln>
        </p:spPr>
      </p:pic>
      <p:pic>
        <p:nvPicPr>
          <p:cNvPr id="17423" name="Picture 23" descr="DSCF2315.gif"/>
          <p:cNvPicPr>
            <a:picLocks noChangeAspect="1"/>
          </p:cNvPicPr>
          <p:nvPr userDrawn="1"/>
        </p:nvPicPr>
        <p:blipFill>
          <a:blip r:embed="rId26" cstate="print"/>
          <a:srcRect/>
          <a:stretch>
            <a:fillRect/>
          </a:stretch>
        </p:blipFill>
        <p:spPr bwMode="auto">
          <a:xfrm>
            <a:off x="1174750" y="6172200"/>
            <a:ext cx="654050" cy="609600"/>
          </a:xfrm>
          <a:prstGeom prst="rect">
            <a:avLst/>
          </a:prstGeom>
          <a:noFill/>
          <a:ln w="9525">
            <a:noFill/>
            <a:miter lim="800000"/>
            <a:headEnd/>
            <a:tailEnd/>
          </a:ln>
        </p:spPr>
      </p:pic>
      <p:pic>
        <p:nvPicPr>
          <p:cNvPr id="17424" name="Picture 24" descr="DSCF0006.gif"/>
          <p:cNvPicPr>
            <a:picLocks noChangeAspect="1"/>
          </p:cNvPicPr>
          <p:nvPr userDrawn="1"/>
        </p:nvPicPr>
        <p:blipFill>
          <a:blip r:embed="rId27" cstate="print"/>
          <a:srcRect/>
          <a:stretch>
            <a:fillRect/>
          </a:stretch>
        </p:blipFill>
        <p:spPr bwMode="auto">
          <a:xfrm>
            <a:off x="2963863" y="6172200"/>
            <a:ext cx="1074737"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551398" r:id="rId1"/>
    <p:sldLayoutId id="2147551399" r:id="rId2"/>
    <p:sldLayoutId id="2147551400" r:id="rId3"/>
    <p:sldLayoutId id="2147551401" r:id="rId4"/>
    <p:sldLayoutId id="2147551402" r:id="rId5"/>
    <p:sldLayoutId id="2147551403" r:id="rId6"/>
    <p:sldLayoutId id="2147551404" r:id="rId7"/>
    <p:sldLayoutId id="2147551405" r:id="rId8"/>
    <p:sldLayoutId id="2147551406" r:id="rId9"/>
    <p:sldLayoutId id="2147551407" r:id="rId10"/>
    <p:sldLayoutId id="2147551408" r:id="rId11"/>
    <p:sldLayoutId id="2147551409" r:id="rId12"/>
    <p:sldLayoutId id="2147551410" r:id="rId13"/>
    <p:sldLayoutId id="2147551411" r:id="rId14"/>
    <p:sldLayoutId id="2147551412" r:id="rId15"/>
    <p:sldLayoutId id="2147551413" r:id="rId16"/>
    <p:sldLayoutId id="2147551414" r:id="rId17"/>
    <p:sldLayoutId id="2147551415" r:id="rId18"/>
    <p:sldLayoutId id="2147551416" r:id="rId19"/>
  </p:sldLayoutIdLst>
  <p:transition>
    <p:split orient="vert"/>
  </p:transition>
  <p:timing>
    <p:tnLst>
      <p:par>
        <p:cTn id="1" dur="indefinite" restart="never" nodeType="tmRoot"/>
      </p:par>
    </p:tnLst>
  </p:timing>
  <p:txStyles>
    <p:titleStyle>
      <a:lvl1pPr algn="l" rtl="0" eaLnBrk="0" fontAlgn="base" hangingPunct="0">
        <a:spcBef>
          <a:spcPct val="0"/>
        </a:spcBef>
        <a:spcAft>
          <a:spcPct val="0"/>
        </a:spcAft>
        <a:defRPr sz="2200">
          <a:solidFill>
            <a:srgbClr val="660066"/>
          </a:solidFill>
          <a:latin typeface="Arial Black"/>
          <a:ea typeface="ＭＳ Ｐゴシック" pitchFamily="34" charset="-128"/>
          <a:cs typeface="Arial Black"/>
        </a:defRPr>
      </a:lvl1pPr>
      <a:lvl2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2pPr>
      <a:lvl3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3pPr>
      <a:lvl4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4pPr>
      <a:lvl5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5pPr>
      <a:lvl6pPr marL="457200" algn="l" rtl="0" fontAlgn="base">
        <a:spcBef>
          <a:spcPct val="0"/>
        </a:spcBef>
        <a:spcAft>
          <a:spcPct val="0"/>
        </a:spcAft>
        <a:defRPr sz="2400">
          <a:solidFill>
            <a:schemeClr val="bg1"/>
          </a:solidFill>
          <a:latin typeface="Georgia" pitchFamily="18" charset="0"/>
        </a:defRPr>
      </a:lvl6pPr>
      <a:lvl7pPr marL="914400" algn="l" rtl="0" fontAlgn="base">
        <a:spcBef>
          <a:spcPct val="0"/>
        </a:spcBef>
        <a:spcAft>
          <a:spcPct val="0"/>
        </a:spcAft>
        <a:defRPr sz="2400">
          <a:solidFill>
            <a:schemeClr val="bg1"/>
          </a:solidFill>
          <a:latin typeface="Georgia" pitchFamily="18" charset="0"/>
        </a:defRPr>
      </a:lvl7pPr>
      <a:lvl8pPr marL="1371600" algn="l" rtl="0" fontAlgn="base">
        <a:spcBef>
          <a:spcPct val="0"/>
        </a:spcBef>
        <a:spcAft>
          <a:spcPct val="0"/>
        </a:spcAft>
        <a:defRPr sz="2400">
          <a:solidFill>
            <a:schemeClr val="bg1"/>
          </a:solidFill>
          <a:latin typeface="Georgia" pitchFamily="18" charset="0"/>
        </a:defRPr>
      </a:lvl8pPr>
      <a:lvl9pPr marL="1828800" algn="l" rtl="0" fontAlgn="base">
        <a:spcBef>
          <a:spcPct val="0"/>
        </a:spcBef>
        <a:spcAft>
          <a:spcPct val="0"/>
        </a:spcAft>
        <a:defRPr sz="2400">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E6E7E8">
            <a:alpha val="0"/>
          </a:srgbClr>
        </a:solidFill>
        <a:effectLst/>
      </p:bgPr>
    </p:bg>
    <p:spTree>
      <p:nvGrpSpPr>
        <p:cNvPr id="1" name=""/>
        <p:cNvGrpSpPr/>
        <p:nvPr/>
      </p:nvGrpSpPr>
      <p:grpSpPr>
        <a:xfrm>
          <a:off x="0" y="0"/>
          <a:ext cx="0" cy="0"/>
          <a:chOff x="0" y="0"/>
          <a:chExt cx="0" cy="0"/>
        </a:xfrm>
      </p:grpSpPr>
      <p:pic>
        <p:nvPicPr>
          <p:cNvPr id="18434" name="Picture 5" descr="kmap_power_bg.jpg"/>
          <p:cNvPicPr>
            <a:picLocks noChangeAspect="1"/>
          </p:cNvPicPr>
          <p:nvPr userDrawn="1"/>
        </p:nvPicPr>
        <p:blipFill>
          <a:blip r:embed="rId18" cstate="print"/>
          <a:srcRect/>
          <a:stretch>
            <a:fillRect/>
          </a:stretch>
        </p:blipFill>
        <p:spPr bwMode="auto">
          <a:xfrm>
            <a:off x="0" y="0"/>
            <a:ext cx="9144000" cy="6858000"/>
          </a:xfrm>
          <a:prstGeom prst="rect">
            <a:avLst/>
          </a:prstGeom>
          <a:noFill/>
          <a:ln w="9525">
            <a:noFill/>
            <a:miter lim="800000"/>
            <a:headEnd/>
            <a:tailEnd/>
          </a:ln>
        </p:spPr>
      </p:pic>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200">
                <a:solidFill>
                  <a:srgbClr val="898989"/>
                </a:solidFill>
                <a:latin typeface="Calibri" pitchFamily="34" charset="0"/>
                <a:cs typeface="Arial" pitchFamily="34" charset="0"/>
              </a:defRPr>
            </a:lvl1pPr>
          </a:lstStyle>
          <a:p>
            <a:pPr>
              <a:defRPr/>
            </a:pPr>
            <a:fld id="{A4EA9C91-4234-440E-ADDC-FA2751E3556B}" type="datetime1">
              <a:rPr lang="en-US"/>
              <a:pPr>
                <a:defRPr/>
              </a:pPr>
              <a:t>2/20/2015</a:t>
            </a:fld>
            <a:endParaRPr lang="en-US"/>
          </a:p>
        </p:txBody>
      </p:sp>
    </p:spTree>
  </p:cSld>
  <p:clrMap bg1="lt1" tx1="dk1" bg2="lt2" tx2="dk2" accent1="accent1" accent2="accent2" accent3="accent3" accent4="accent4" accent5="accent5" accent6="accent6" hlink="hlink" folHlink="folHlink"/>
  <p:sldLayoutIdLst>
    <p:sldLayoutId id="2147551417" r:id="rId1"/>
    <p:sldLayoutId id="2147551553" r:id="rId2"/>
    <p:sldLayoutId id="2147551554" r:id="rId3"/>
    <p:sldLayoutId id="2147551418" r:id="rId4"/>
    <p:sldLayoutId id="2147551419" r:id="rId5"/>
    <p:sldLayoutId id="2147551420" r:id="rId6"/>
    <p:sldLayoutId id="2147551421" r:id="rId7"/>
    <p:sldLayoutId id="2147551555" r:id="rId8"/>
    <p:sldLayoutId id="2147551556" r:id="rId9"/>
    <p:sldLayoutId id="2147551557" r:id="rId10"/>
    <p:sldLayoutId id="2147551558" r:id="rId11"/>
    <p:sldLayoutId id="2147551559" r:id="rId12"/>
    <p:sldLayoutId id="2147551560" r:id="rId13"/>
    <p:sldLayoutId id="2147551561" r:id="rId14"/>
    <p:sldLayoutId id="2147551562" r:id="rId15"/>
    <p:sldLayoutId id="2147551563" r:id="rId16"/>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1"/>
          </a:solidFill>
          <a:latin typeface="Calibri" pitchFamily="-108"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108"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108"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108"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108" charset="0"/>
        </a:defRPr>
      </a:lvl6pPr>
      <a:lvl7pPr marL="914400" algn="ctr" rtl="0" fontAlgn="base">
        <a:spcBef>
          <a:spcPct val="0"/>
        </a:spcBef>
        <a:spcAft>
          <a:spcPct val="0"/>
        </a:spcAft>
        <a:defRPr sz="4400">
          <a:solidFill>
            <a:schemeClr val="tx1"/>
          </a:solidFill>
          <a:latin typeface="Calibri" pitchFamily="-108" charset="0"/>
        </a:defRPr>
      </a:lvl7pPr>
      <a:lvl8pPr marL="1371600" algn="ctr" rtl="0" fontAlgn="base">
        <a:spcBef>
          <a:spcPct val="0"/>
        </a:spcBef>
        <a:spcAft>
          <a:spcPct val="0"/>
        </a:spcAft>
        <a:defRPr sz="4400">
          <a:solidFill>
            <a:schemeClr val="tx1"/>
          </a:solidFill>
          <a:latin typeface="Calibri" pitchFamily="-108" charset="0"/>
        </a:defRPr>
      </a:lvl8pPr>
      <a:lvl9pPr marL="1828800" algn="ctr" rtl="0" fontAlgn="base">
        <a:spcBef>
          <a:spcPct val="0"/>
        </a:spcBef>
        <a:spcAft>
          <a:spcPct val="0"/>
        </a:spcAft>
        <a:defRPr sz="4400">
          <a:solidFill>
            <a:schemeClr val="tx1"/>
          </a:solidFill>
          <a:latin typeface="Calibri" pitchFamily="-10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Gill Sans MT" pitchFamily="34" charset="0"/>
          <a:ea typeface="ＭＳ Ｐゴシック"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Gill Sans MT" pitchFamily="34" charset="0"/>
          <a:ea typeface="ＭＳ Ｐゴシック"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Gill Sans MT" pitchFamily="34" charset="0"/>
          <a:ea typeface="ＭＳ Ｐゴシック"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Gill Sans MT" pitchFamily="34" charset="0"/>
          <a:ea typeface="ＭＳ Ｐゴシック"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Gill Sans MT" pitchFamily="34" charset="0"/>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42" name="Rectangle 26"/>
          <p:cNvSpPr>
            <a:spLocks noChangeArrowheads="1"/>
          </p:cNvSpPr>
          <p:nvPr/>
        </p:nvSpPr>
        <p:spPr bwMode="auto">
          <a:xfrm>
            <a:off x="0" y="1566863"/>
            <a:ext cx="8786813" cy="4592637"/>
          </a:xfrm>
          <a:prstGeom prst="rect">
            <a:avLst/>
          </a:prstGeom>
          <a:solidFill>
            <a:srgbClr val="E2E2E2"/>
          </a:solidFill>
          <a:ln w="9525">
            <a:noFill/>
            <a:miter lim="800000"/>
            <a:headEnd/>
            <a:tailEnd/>
          </a:ln>
          <a:effectLst/>
        </p:spPr>
        <p:txBody>
          <a:bodyPr lIns="0" tIns="0" rIns="0" bIns="0" anchor="ctr">
            <a:spAutoFit/>
          </a:bodyPr>
          <a:lstStyle/>
          <a:p>
            <a:pPr algn="r">
              <a:defRPr/>
            </a:pPr>
            <a:endParaRPr lang="en-US" sz="2400" b="1">
              <a:solidFill>
                <a:srgbClr val="000000"/>
              </a:solidFill>
              <a:latin typeface="Arial" charset="0"/>
              <a:ea typeface="新細明體" pitchFamily="18" charset="-120"/>
              <a:cs typeface="+mn-cs"/>
            </a:endParaRPr>
          </a:p>
        </p:txBody>
      </p:sp>
      <p:sp>
        <p:nvSpPr>
          <p:cNvPr id="19459" name="Rectangle 28"/>
          <p:cNvSpPr>
            <a:spLocks noGrp="1" noChangeArrowheads="1"/>
          </p:cNvSpPr>
          <p:nvPr>
            <p:ph type="title"/>
          </p:nvPr>
        </p:nvSpPr>
        <p:spPr bwMode="auto">
          <a:xfrm>
            <a:off x="573088" y="355600"/>
            <a:ext cx="8359775" cy="3810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Click to edit Master title style</a:t>
            </a:r>
          </a:p>
        </p:txBody>
      </p:sp>
      <p:sp>
        <p:nvSpPr>
          <p:cNvPr id="19460" name="Rectangle 29"/>
          <p:cNvSpPr>
            <a:spLocks noGrp="1" noChangeArrowheads="1"/>
          </p:cNvSpPr>
          <p:nvPr>
            <p:ph type="body" idx="1"/>
          </p:nvPr>
        </p:nvSpPr>
        <p:spPr bwMode="auto">
          <a:xfrm>
            <a:off x="573088" y="2055813"/>
            <a:ext cx="8047037" cy="39703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7198" name="Rectangle 30"/>
          <p:cNvSpPr>
            <a:spLocks noChangeArrowheads="1"/>
          </p:cNvSpPr>
          <p:nvPr/>
        </p:nvSpPr>
        <p:spPr bwMode="auto">
          <a:xfrm>
            <a:off x="0" y="900113"/>
            <a:ext cx="9144000" cy="5957887"/>
          </a:xfrm>
          <a:prstGeom prst="rect">
            <a:avLst/>
          </a:prstGeom>
          <a:solidFill>
            <a:srgbClr val="DDDDDD"/>
          </a:solidFill>
          <a:ln w="9525">
            <a:noFill/>
            <a:miter lim="800000"/>
            <a:headEnd/>
            <a:tailEnd/>
          </a:ln>
          <a:effectLst/>
        </p:spPr>
        <p:txBody>
          <a:bodyPr wrap="none" anchor="ctr"/>
          <a:lstStyle/>
          <a:p>
            <a:pPr algn="r">
              <a:defRPr/>
            </a:pPr>
            <a:endParaRPr lang="en-US" sz="2400" b="1">
              <a:solidFill>
                <a:srgbClr val="000000"/>
              </a:solidFill>
              <a:latin typeface="Arial" charset="0"/>
              <a:ea typeface="新細明體" pitchFamily="18" charset="-120"/>
              <a:cs typeface="+mn-cs"/>
            </a:endParaRPr>
          </a:p>
        </p:txBody>
      </p:sp>
      <p:sp>
        <p:nvSpPr>
          <p:cNvPr id="7205" name="Text Box 37"/>
          <p:cNvSpPr txBox="1">
            <a:spLocks noChangeArrowheads="1"/>
          </p:cNvSpPr>
          <p:nvPr/>
        </p:nvSpPr>
        <p:spPr bwMode="auto">
          <a:xfrm>
            <a:off x="6921500" y="165100"/>
            <a:ext cx="1765300" cy="396875"/>
          </a:xfrm>
          <a:prstGeom prst="rect">
            <a:avLst/>
          </a:prstGeom>
          <a:noFill/>
          <a:ln w="9525">
            <a:noFill/>
            <a:miter lim="800000"/>
            <a:headEnd/>
            <a:tailEnd/>
          </a:ln>
          <a:effectLst/>
        </p:spPr>
        <p:txBody>
          <a:bodyPr>
            <a:spAutoFit/>
          </a:bodyPr>
          <a:lstStyle/>
          <a:p>
            <a:pPr algn="ctr">
              <a:spcBef>
                <a:spcPct val="50000"/>
              </a:spcBef>
              <a:defRPr/>
            </a:pPr>
            <a:r>
              <a:rPr lang="en-US" sz="2000">
                <a:solidFill>
                  <a:srgbClr val="FFFFFF"/>
                </a:solidFill>
                <a:latin typeface="Plantin MT Pro" pitchFamily="18" charset="0"/>
                <a:ea typeface="新細明體" pitchFamily="18" charset="-120"/>
                <a:cs typeface="+mn-cs"/>
              </a:rPr>
              <a:t>2008</a:t>
            </a:r>
          </a:p>
        </p:txBody>
      </p:sp>
      <p:sp>
        <p:nvSpPr>
          <p:cNvPr id="7201" name="Text Box 33"/>
          <p:cNvSpPr txBox="1">
            <a:spLocks noChangeArrowheads="1"/>
          </p:cNvSpPr>
          <p:nvPr/>
        </p:nvSpPr>
        <p:spPr bwMode="auto">
          <a:xfrm>
            <a:off x="8064500" y="50800"/>
            <a:ext cx="1016000" cy="822325"/>
          </a:xfrm>
          <a:prstGeom prst="rect">
            <a:avLst/>
          </a:prstGeom>
          <a:noFill/>
          <a:ln w="9525">
            <a:noFill/>
            <a:miter lim="800000"/>
            <a:headEnd/>
            <a:tailEnd/>
          </a:ln>
          <a:effectLst/>
        </p:spPr>
        <p:txBody>
          <a:bodyPr>
            <a:spAutoFit/>
          </a:bodyPr>
          <a:lstStyle/>
          <a:p>
            <a:pPr algn="r">
              <a:spcBef>
                <a:spcPct val="50000"/>
              </a:spcBef>
              <a:defRPr/>
            </a:pPr>
            <a:r>
              <a:rPr lang="en-US" sz="1200">
                <a:solidFill>
                  <a:srgbClr val="FFFFFF"/>
                </a:solidFill>
                <a:latin typeface="Plantin MT Pro" pitchFamily="18" charset="0"/>
                <a:ea typeface="新細明體" pitchFamily="18" charset="-120"/>
                <a:cs typeface="+mn-cs"/>
              </a:rPr>
              <a:t>Global Strategic Planning</a:t>
            </a:r>
            <a:r>
              <a:rPr lang="en-US" sz="1200" i="1">
                <a:solidFill>
                  <a:srgbClr val="FFFFFF"/>
                </a:solidFill>
                <a:latin typeface="Verdana" pitchFamily="34" charset="0"/>
                <a:ea typeface="新細明體" pitchFamily="18" charset="-120"/>
                <a:cs typeface="+mn-cs"/>
              </a:rPr>
              <a:t> </a:t>
            </a:r>
            <a:br>
              <a:rPr lang="en-US" sz="1200" i="1">
                <a:solidFill>
                  <a:srgbClr val="FFFFFF"/>
                </a:solidFill>
                <a:latin typeface="Verdana" pitchFamily="34" charset="0"/>
                <a:ea typeface="新細明體" pitchFamily="18" charset="-120"/>
                <a:cs typeface="+mn-cs"/>
              </a:rPr>
            </a:br>
            <a:endParaRPr lang="en-US" sz="1200" i="1">
              <a:solidFill>
                <a:srgbClr val="FFFFFF"/>
              </a:solidFill>
              <a:latin typeface="Verdana" pitchFamily="34" charset="0"/>
              <a:ea typeface="新細明體" pitchFamily="18" charset="-120"/>
              <a:cs typeface="+mn-cs"/>
            </a:endParaRPr>
          </a:p>
        </p:txBody>
      </p:sp>
      <p:sp>
        <p:nvSpPr>
          <p:cNvPr id="7219" name="AutoShape 51"/>
          <p:cNvSpPr>
            <a:spLocks noChangeArrowheads="1"/>
          </p:cNvSpPr>
          <p:nvPr/>
        </p:nvSpPr>
        <p:spPr bwMode="auto">
          <a:xfrm rot="5400000">
            <a:off x="-33337" y="428625"/>
            <a:ext cx="266700" cy="114300"/>
          </a:xfrm>
          <a:prstGeom prst="triangle">
            <a:avLst>
              <a:gd name="adj" fmla="val 50000"/>
            </a:avLst>
          </a:prstGeom>
          <a:solidFill>
            <a:srgbClr val="99CC00"/>
          </a:solidFill>
          <a:ln w="9525">
            <a:noFill/>
            <a:miter lim="800000"/>
            <a:headEnd/>
            <a:tailEnd/>
          </a:ln>
        </p:spPr>
        <p:txBody>
          <a:bodyPr rot="10800000" vert="eaVert" wrap="none" anchor="ctr"/>
          <a:lstStyle/>
          <a:p>
            <a:pPr algn="r">
              <a:defRPr/>
            </a:pPr>
            <a:endParaRPr lang="en-US" sz="2400" b="1">
              <a:solidFill>
                <a:srgbClr val="000000"/>
              </a:solidFill>
              <a:latin typeface="Arial" charset="0"/>
              <a:ea typeface="新細明體" pitchFamily="18" charset="-120"/>
              <a:cs typeface="+mn-cs"/>
            </a:endParaRPr>
          </a:p>
        </p:txBody>
      </p:sp>
      <p:sp>
        <p:nvSpPr>
          <p:cNvPr id="7211" name="Rectangle 43"/>
          <p:cNvSpPr>
            <a:spLocks noChangeArrowheads="1"/>
          </p:cNvSpPr>
          <p:nvPr/>
        </p:nvSpPr>
        <p:spPr bwMode="auto">
          <a:xfrm>
            <a:off x="0" y="0"/>
            <a:ext cx="9144000" cy="138113"/>
          </a:xfrm>
          <a:prstGeom prst="rect">
            <a:avLst/>
          </a:prstGeom>
          <a:solidFill>
            <a:srgbClr val="FFCC00"/>
          </a:solidFill>
          <a:ln w="9525">
            <a:noFill/>
            <a:miter lim="800000"/>
            <a:headEnd/>
            <a:tailEnd/>
          </a:ln>
        </p:spPr>
        <p:txBody>
          <a:bodyPr wrap="none" anchor="ctr"/>
          <a:lstStyle/>
          <a:p>
            <a:pPr algn="r">
              <a:defRPr/>
            </a:pPr>
            <a:endParaRPr lang="en-US" sz="2400" b="1">
              <a:solidFill>
                <a:srgbClr val="000000"/>
              </a:solidFill>
              <a:latin typeface="Arial" charset="0"/>
              <a:ea typeface="新細明體" pitchFamily="18" charset="-120"/>
              <a:cs typeface="+mn-cs"/>
            </a:endParaRPr>
          </a:p>
        </p:txBody>
      </p:sp>
      <p:sp>
        <p:nvSpPr>
          <p:cNvPr id="2" name="Rectangle 43"/>
          <p:cNvSpPr>
            <a:spLocks noChangeArrowheads="1"/>
          </p:cNvSpPr>
          <p:nvPr/>
        </p:nvSpPr>
        <p:spPr bwMode="auto">
          <a:xfrm>
            <a:off x="0" y="6389688"/>
            <a:ext cx="9144000" cy="207962"/>
          </a:xfrm>
          <a:prstGeom prst="rect">
            <a:avLst/>
          </a:prstGeom>
          <a:solidFill>
            <a:schemeClr val="folHlink"/>
          </a:solidFill>
          <a:ln w="9525">
            <a:noFill/>
            <a:miter lim="800000"/>
            <a:headEnd/>
            <a:tailEnd/>
          </a:ln>
        </p:spPr>
        <p:txBody>
          <a:bodyPr wrap="none" anchor="ctr"/>
          <a:lstStyle/>
          <a:p>
            <a:pPr algn="r">
              <a:defRPr/>
            </a:pPr>
            <a:endParaRPr lang="en-US" sz="2400" b="1">
              <a:solidFill>
                <a:srgbClr val="000000"/>
              </a:solidFill>
              <a:latin typeface="Arial" charset="0"/>
              <a:ea typeface="新細明體" pitchFamily="18" charset="-120"/>
              <a:cs typeface="+mn-cs"/>
            </a:endParaRPr>
          </a:p>
        </p:txBody>
      </p:sp>
      <p:pic>
        <p:nvPicPr>
          <p:cNvPr id="19467" name="Picture 53" descr="DSCN3266"/>
          <p:cNvPicPr>
            <a:picLocks noChangeAspect="1" noChangeArrowheads="1"/>
          </p:cNvPicPr>
          <p:nvPr/>
        </p:nvPicPr>
        <p:blipFill>
          <a:blip r:embed="rId21" cstate="print"/>
          <a:srcRect/>
          <a:stretch>
            <a:fillRect/>
          </a:stretch>
        </p:blipFill>
        <p:spPr bwMode="auto">
          <a:xfrm>
            <a:off x="923925" y="6135688"/>
            <a:ext cx="679450" cy="633412"/>
          </a:xfrm>
          <a:prstGeom prst="rect">
            <a:avLst/>
          </a:prstGeom>
          <a:noFill/>
          <a:ln w="9525">
            <a:solidFill>
              <a:srgbClr val="DDDDDD"/>
            </a:solidFill>
            <a:miter lim="800000"/>
            <a:headEnd/>
            <a:tailEnd/>
          </a:ln>
        </p:spPr>
      </p:pic>
      <p:pic>
        <p:nvPicPr>
          <p:cNvPr id="19468" name="Picture 47" descr="DSCF9895"/>
          <p:cNvPicPr>
            <a:picLocks noChangeAspect="1" noChangeArrowheads="1"/>
          </p:cNvPicPr>
          <p:nvPr/>
        </p:nvPicPr>
        <p:blipFill>
          <a:blip r:embed="rId22" cstate="print"/>
          <a:srcRect/>
          <a:stretch>
            <a:fillRect/>
          </a:stretch>
        </p:blipFill>
        <p:spPr bwMode="auto">
          <a:xfrm>
            <a:off x="3779838" y="6156325"/>
            <a:ext cx="649287" cy="596900"/>
          </a:xfrm>
          <a:prstGeom prst="rect">
            <a:avLst/>
          </a:prstGeom>
          <a:noFill/>
          <a:ln w="9525">
            <a:solidFill>
              <a:srgbClr val="DDDDDD"/>
            </a:solidFill>
            <a:miter lim="800000"/>
            <a:headEnd/>
            <a:tailEnd/>
          </a:ln>
        </p:spPr>
      </p:pic>
      <p:pic>
        <p:nvPicPr>
          <p:cNvPr id="19469" name="Picture 49" descr="DSCF6240 copy"/>
          <p:cNvPicPr>
            <a:picLocks noChangeAspect="1" noChangeArrowheads="1"/>
          </p:cNvPicPr>
          <p:nvPr/>
        </p:nvPicPr>
        <p:blipFill>
          <a:blip r:embed="rId23" cstate="print"/>
          <a:srcRect/>
          <a:stretch>
            <a:fillRect/>
          </a:stretch>
        </p:blipFill>
        <p:spPr bwMode="auto">
          <a:xfrm>
            <a:off x="3113088" y="6149975"/>
            <a:ext cx="639762" cy="608013"/>
          </a:xfrm>
          <a:prstGeom prst="rect">
            <a:avLst/>
          </a:prstGeom>
          <a:noFill/>
          <a:ln w="9525">
            <a:solidFill>
              <a:srgbClr val="DDDDDD"/>
            </a:solidFill>
            <a:miter lim="800000"/>
            <a:headEnd/>
            <a:tailEnd/>
          </a:ln>
        </p:spPr>
      </p:pic>
      <p:pic>
        <p:nvPicPr>
          <p:cNvPr id="19470" name="Picture 45" descr="DSCF2315 copy"/>
          <p:cNvPicPr>
            <a:picLocks noChangeAspect="1" noChangeArrowheads="1"/>
          </p:cNvPicPr>
          <p:nvPr/>
        </p:nvPicPr>
        <p:blipFill>
          <a:blip r:embed="rId24" cstate="print"/>
          <a:srcRect/>
          <a:stretch>
            <a:fillRect/>
          </a:stretch>
        </p:blipFill>
        <p:spPr bwMode="auto">
          <a:xfrm>
            <a:off x="2387600" y="6145213"/>
            <a:ext cx="693738" cy="614362"/>
          </a:xfrm>
          <a:prstGeom prst="rect">
            <a:avLst/>
          </a:prstGeom>
          <a:noFill/>
          <a:ln w="9525">
            <a:solidFill>
              <a:srgbClr val="DDDDDD"/>
            </a:solidFill>
            <a:miter lim="800000"/>
            <a:headEnd/>
            <a:tailEnd/>
          </a:ln>
        </p:spPr>
      </p:pic>
      <p:pic>
        <p:nvPicPr>
          <p:cNvPr id="19471" name="Picture 46" descr="DSCF2587"/>
          <p:cNvPicPr>
            <a:picLocks noChangeAspect="1" noChangeArrowheads="1"/>
          </p:cNvPicPr>
          <p:nvPr/>
        </p:nvPicPr>
        <p:blipFill>
          <a:blip r:embed="rId25" cstate="print"/>
          <a:srcRect/>
          <a:stretch>
            <a:fillRect/>
          </a:stretch>
        </p:blipFill>
        <p:spPr bwMode="auto">
          <a:xfrm>
            <a:off x="1641475" y="6143625"/>
            <a:ext cx="704850" cy="619125"/>
          </a:xfrm>
          <a:prstGeom prst="rect">
            <a:avLst/>
          </a:prstGeom>
          <a:solidFill>
            <a:schemeClr val="accent1"/>
          </a:solidFill>
          <a:ln w="9525" algn="ctr">
            <a:solidFill>
              <a:srgbClr val="DDDDDD"/>
            </a:solidFill>
            <a:miter lim="800000"/>
            <a:headEnd/>
            <a:tailEnd/>
          </a:ln>
        </p:spPr>
      </p:pic>
    </p:spTree>
  </p:cSld>
  <p:clrMap bg1="lt1" tx1="dk1" bg2="lt2" tx2="dk2" accent1="accent1" accent2="accent2" accent3="accent3" accent4="accent4" accent5="accent5" accent6="accent6" hlink="hlink" folHlink="folHlink"/>
  <p:sldLayoutIdLst>
    <p:sldLayoutId id="2147551422" r:id="rId1"/>
    <p:sldLayoutId id="2147551423" r:id="rId2"/>
    <p:sldLayoutId id="2147551424" r:id="rId3"/>
    <p:sldLayoutId id="2147551425" r:id="rId4"/>
    <p:sldLayoutId id="2147551426" r:id="rId5"/>
    <p:sldLayoutId id="2147551427" r:id="rId6"/>
    <p:sldLayoutId id="2147551428" r:id="rId7"/>
    <p:sldLayoutId id="2147551429" r:id="rId8"/>
    <p:sldLayoutId id="2147551430" r:id="rId9"/>
    <p:sldLayoutId id="2147551431" r:id="rId10"/>
    <p:sldLayoutId id="2147551432" r:id="rId11"/>
    <p:sldLayoutId id="2147551433" r:id="rId12"/>
    <p:sldLayoutId id="2147551434" r:id="rId13"/>
    <p:sldLayoutId id="2147551435" r:id="rId14"/>
    <p:sldLayoutId id="2147551436" r:id="rId15"/>
    <p:sldLayoutId id="2147551437" r:id="rId16"/>
    <p:sldLayoutId id="2147551438" r:id="rId17"/>
    <p:sldLayoutId id="2147551439" r:id="rId18"/>
    <p:sldLayoutId id="2147551440" r:id="rId19"/>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2500" b="1">
          <a:solidFill>
            <a:schemeClr val="tx1"/>
          </a:solidFill>
          <a:latin typeface="Arial Unicode MS" pitchFamily="34" charset="-120"/>
          <a:ea typeface="+mj-ea"/>
          <a:cs typeface="+mj-cs"/>
        </a:defRPr>
      </a:lvl1pPr>
      <a:lvl2pPr algn="l" rtl="0" eaLnBrk="0" fontAlgn="base" hangingPunct="0">
        <a:spcBef>
          <a:spcPct val="0"/>
        </a:spcBef>
        <a:spcAft>
          <a:spcPct val="0"/>
        </a:spcAft>
        <a:defRPr sz="2500" b="1">
          <a:solidFill>
            <a:schemeClr val="tx1"/>
          </a:solidFill>
          <a:latin typeface="Arial Unicode MS" pitchFamily="34" charset="-120"/>
        </a:defRPr>
      </a:lvl2pPr>
      <a:lvl3pPr algn="l" rtl="0" eaLnBrk="0" fontAlgn="base" hangingPunct="0">
        <a:spcBef>
          <a:spcPct val="0"/>
        </a:spcBef>
        <a:spcAft>
          <a:spcPct val="0"/>
        </a:spcAft>
        <a:defRPr sz="2500" b="1">
          <a:solidFill>
            <a:schemeClr val="tx1"/>
          </a:solidFill>
          <a:latin typeface="Arial Unicode MS" pitchFamily="34" charset="-120"/>
        </a:defRPr>
      </a:lvl3pPr>
      <a:lvl4pPr algn="l" rtl="0" eaLnBrk="0" fontAlgn="base" hangingPunct="0">
        <a:spcBef>
          <a:spcPct val="0"/>
        </a:spcBef>
        <a:spcAft>
          <a:spcPct val="0"/>
        </a:spcAft>
        <a:defRPr sz="2500" b="1">
          <a:solidFill>
            <a:schemeClr val="tx1"/>
          </a:solidFill>
          <a:latin typeface="Arial Unicode MS" pitchFamily="34" charset="-120"/>
        </a:defRPr>
      </a:lvl4pPr>
      <a:lvl5pPr algn="l" rtl="0" eaLnBrk="0" fontAlgn="base" hangingPunct="0">
        <a:spcBef>
          <a:spcPct val="0"/>
        </a:spcBef>
        <a:spcAft>
          <a:spcPct val="0"/>
        </a:spcAft>
        <a:defRPr sz="2500" b="1">
          <a:solidFill>
            <a:schemeClr val="tx1"/>
          </a:solidFill>
          <a:latin typeface="Arial Unicode MS" pitchFamily="34" charset="-120"/>
        </a:defRPr>
      </a:lvl5pPr>
      <a:lvl6pPr marL="457200" algn="l" rtl="0" fontAlgn="base">
        <a:spcBef>
          <a:spcPct val="0"/>
        </a:spcBef>
        <a:spcAft>
          <a:spcPct val="0"/>
        </a:spcAft>
        <a:defRPr sz="2400">
          <a:solidFill>
            <a:schemeClr val="bg1"/>
          </a:solidFill>
          <a:latin typeface="Georgia" pitchFamily="18" charset="0"/>
        </a:defRPr>
      </a:lvl6pPr>
      <a:lvl7pPr marL="914400" algn="l" rtl="0" fontAlgn="base">
        <a:spcBef>
          <a:spcPct val="0"/>
        </a:spcBef>
        <a:spcAft>
          <a:spcPct val="0"/>
        </a:spcAft>
        <a:defRPr sz="2400">
          <a:solidFill>
            <a:schemeClr val="bg1"/>
          </a:solidFill>
          <a:latin typeface="Georgia" pitchFamily="18" charset="0"/>
        </a:defRPr>
      </a:lvl7pPr>
      <a:lvl8pPr marL="1371600" algn="l" rtl="0" fontAlgn="base">
        <a:spcBef>
          <a:spcPct val="0"/>
        </a:spcBef>
        <a:spcAft>
          <a:spcPct val="0"/>
        </a:spcAft>
        <a:defRPr sz="2400">
          <a:solidFill>
            <a:schemeClr val="bg1"/>
          </a:solidFill>
          <a:latin typeface="Georgia" pitchFamily="18" charset="0"/>
        </a:defRPr>
      </a:lvl8pPr>
      <a:lvl9pPr marL="1828800" algn="l" rtl="0" fontAlgn="base">
        <a:spcBef>
          <a:spcPct val="0"/>
        </a:spcBef>
        <a:spcAft>
          <a:spcPct val="0"/>
        </a:spcAft>
        <a:defRPr sz="2400">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F549F831-888E-4822-BD35-19928FC070E7}"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551521" r:id="rId1"/>
    <p:sldLayoutId id="2147551522" r:id="rId2"/>
    <p:sldLayoutId id="2147551523" r:id="rId3"/>
    <p:sldLayoutId id="2147551524" r:id="rId4"/>
    <p:sldLayoutId id="2147551525" r:id="rId5"/>
    <p:sldLayoutId id="2147551526" r:id="rId6"/>
    <p:sldLayoutId id="2147551527" r:id="rId7"/>
    <p:sldLayoutId id="2147551528" r:id="rId8"/>
    <p:sldLayoutId id="2147551529" r:id="rId9"/>
    <p:sldLayoutId id="2147551530" r:id="rId10"/>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FC38772-ADEA-4D3F-8D1C-A1679714C839}" type="datetimeFigureOut">
              <a:rPr lang="en-US"/>
              <a:pPr>
                <a:defRPr/>
              </a:pPr>
              <a:t>2/20/2015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E872E79-CEC1-43B6-AF6E-52DC64A1DB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51564" r:id="rId1"/>
    <p:sldLayoutId id="2147551565" r:id="rId2"/>
    <p:sldLayoutId id="2147551566" r:id="rId3"/>
    <p:sldLayoutId id="2147551567" r:id="rId4"/>
    <p:sldLayoutId id="2147551568" r:id="rId5"/>
    <p:sldLayoutId id="2147551569" r:id="rId6"/>
    <p:sldLayoutId id="2147551570" r:id="rId7"/>
    <p:sldLayoutId id="2147551571" r:id="rId8"/>
    <p:sldLayoutId id="2147551572" r:id="rId9"/>
    <p:sldLayoutId id="2147551573" r:id="rId10"/>
    <p:sldLayoutId id="2147551574" r:id="rId11"/>
    <p:sldLayoutId id="2147551575" r:id="rId12"/>
    <p:sldLayoutId id="2147551576" r:id="rId13"/>
    <p:sldLayoutId id="214755157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506" name="Picture 3" descr="DSC_0578a.jpg"/>
          <p:cNvPicPr>
            <a:picLocks noChangeAspect="1"/>
          </p:cNvPicPr>
          <p:nvPr userDrawn="1"/>
        </p:nvPicPr>
        <p:blipFill>
          <a:blip r:embed="rId4" cstate="print"/>
          <a:srcRect r="24" b="9"/>
          <a:stretch>
            <a:fillRect/>
          </a:stretch>
        </p:blipFill>
        <p:spPr bwMode="auto">
          <a:xfrm>
            <a:off x="0" y="0"/>
            <a:ext cx="9144000" cy="6053138"/>
          </a:xfrm>
          <a:prstGeom prst="rect">
            <a:avLst/>
          </a:prstGeom>
          <a:noFill/>
          <a:ln w="9525">
            <a:noFill/>
            <a:miter lim="800000"/>
            <a:headEnd/>
            <a:tailEnd/>
          </a:ln>
        </p:spPr>
      </p:pic>
      <p:sp>
        <p:nvSpPr>
          <p:cNvPr id="1027" name="Rectangle 8"/>
          <p:cNvSpPr>
            <a:spLocks noChangeArrowheads="1"/>
          </p:cNvSpPr>
          <p:nvPr userDrawn="1"/>
        </p:nvSpPr>
        <p:spPr bwMode="auto">
          <a:xfrm>
            <a:off x="158750" y="6053138"/>
            <a:ext cx="8985250" cy="804862"/>
          </a:xfrm>
          <a:prstGeom prst="rect">
            <a:avLst/>
          </a:prstGeom>
          <a:solidFill>
            <a:srgbClr val="8EC02F"/>
          </a:solidFill>
          <a:ln>
            <a:noFill/>
          </a:ln>
          <a:extLst>
            <a:ext uri="{91240B29-F687-4F45-9708-019B960494DF}"/>
          </a:extLst>
        </p:spPr>
        <p:txBody>
          <a:bodyPr wrap="none" lIns="89267" tIns="44633" rIns="89267" bIns="44633" anchor="ctr"/>
          <a:lstStyle>
            <a:lvl1pPr>
              <a:defRPr kumimoji="1" sz="2400">
                <a:solidFill>
                  <a:schemeClr val="tx1"/>
                </a:solidFill>
                <a:latin typeface="Calibri" panose="020F0502020204030204" pitchFamily="34" charset="0"/>
                <a:ea typeface="PMingLiU" panose="02020500000000000000" pitchFamily="18" charset="-120"/>
              </a:defRPr>
            </a:lvl1pPr>
            <a:lvl2pPr marL="742950" indent="-285750">
              <a:defRPr kumimoji="1" sz="2400">
                <a:solidFill>
                  <a:schemeClr val="tx1"/>
                </a:solidFill>
                <a:latin typeface="Calibri" panose="020F0502020204030204" pitchFamily="34" charset="0"/>
                <a:ea typeface="PMingLiU" panose="02020500000000000000" pitchFamily="18" charset="-120"/>
              </a:defRPr>
            </a:lvl2pPr>
            <a:lvl3pPr marL="1143000" indent="-228600">
              <a:defRPr kumimoji="1" sz="2400">
                <a:solidFill>
                  <a:schemeClr val="tx1"/>
                </a:solidFill>
                <a:latin typeface="Calibri" panose="020F0502020204030204" pitchFamily="34" charset="0"/>
                <a:ea typeface="PMingLiU" panose="02020500000000000000" pitchFamily="18" charset="-120"/>
              </a:defRPr>
            </a:lvl3pPr>
            <a:lvl4pPr marL="1600200" indent="-228600">
              <a:defRPr kumimoji="1" sz="2400">
                <a:solidFill>
                  <a:schemeClr val="tx1"/>
                </a:solidFill>
                <a:latin typeface="Calibri" panose="020F0502020204030204" pitchFamily="34" charset="0"/>
                <a:ea typeface="PMingLiU" panose="02020500000000000000" pitchFamily="18" charset="-120"/>
              </a:defRPr>
            </a:lvl4pPr>
            <a:lvl5pPr marL="2057400" indent="-228600">
              <a:defRPr kumimoji="1" sz="2400">
                <a:solidFill>
                  <a:schemeClr val="tx1"/>
                </a:solidFill>
                <a:latin typeface="Calibri" panose="020F0502020204030204" pitchFamily="34" charset="0"/>
                <a:ea typeface="PMingLiU" panose="02020500000000000000" pitchFamily="18" charset="-120"/>
              </a:defRPr>
            </a:lvl5pPr>
            <a:lvl6pPr marL="2514600" indent="-228600" defTabSz="458788" eaLnBrk="0" fontAlgn="base" hangingPunct="0">
              <a:spcBef>
                <a:spcPct val="0"/>
              </a:spcBef>
              <a:spcAft>
                <a:spcPct val="0"/>
              </a:spcAft>
              <a:defRPr kumimoji="1" sz="2400">
                <a:solidFill>
                  <a:schemeClr val="tx1"/>
                </a:solidFill>
                <a:latin typeface="Calibri" panose="020F0502020204030204" pitchFamily="34" charset="0"/>
                <a:ea typeface="PMingLiU" panose="02020500000000000000" pitchFamily="18" charset="-120"/>
              </a:defRPr>
            </a:lvl6pPr>
            <a:lvl7pPr marL="2971800" indent="-228600" defTabSz="458788" eaLnBrk="0" fontAlgn="base" hangingPunct="0">
              <a:spcBef>
                <a:spcPct val="0"/>
              </a:spcBef>
              <a:spcAft>
                <a:spcPct val="0"/>
              </a:spcAft>
              <a:defRPr kumimoji="1" sz="2400">
                <a:solidFill>
                  <a:schemeClr val="tx1"/>
                </a:solidFill>
                <a:latin typeface="Calibri" panose="020F0502020204030204" pitchFamily="34" charset="0"/>
                <a:ea typeface="PMingLiU" panose="02020500000000000000" pitchFamily="18" charset="-120"/>
              </a:defRPr>
            </a:lvl7pPr>
            <a:lvl8pPr marL="3429000" indent="-228600" defTabSz="458788" eaLnBrk="0" fontAlgn="base" hangingPunct="0">
              <a:spcBef>
                <a:spcPct val="0"/>
              </a:spcBef>
              <a:spcAft>
                <a:spcPct val="0"/>
              </a:spcAft>
              <a:defRPr kumimoji="1" sz="2400">
                <a:solidFill>
                  <a:schemeClr val="tx1"/>
                </a:solidFill>
                <a:latin typeface="Calibri" panose="020F0502020204030204" pitchFamily="34" charset="0"/>
                <a:ea typeface="PMingLiU" panose="02020500000000000000" pitchFamily="18" charset="-120"/>
              </a:defRPr>
            </a:lvl8pPr>
            <a:lvl9pPr marL="3886200" indent="-228600" defTabSz="458788" eaLnBrk="0" fontAlgn="base" hangingPunct="0">
              <a:spcBef>
                <a:spcPct val="0"/>
              </a:spcBef>
              <a:spcAft>
                <a:spcPct val="0"/>
              </a:spcAft>
              <a:defRPr kumimoji="1" sz="2400">
                <a:solidFill>
                  <a:schemeClr val="tx1"/>
                </a:solidFill>
                <a:latin typeface="Calibri" panose="020F0502020204030204" pitchFamily="34" charset="0"/>
                <a:ea typeface="PMingLiU" panose="02020500000000000000" pitchFamily="18" charset="-120"/>
              </a:defRPr>
            </a:lvl9pPr>
          </a:lstStyle>
          <a:p>
            <a:pPr defTabSz="458788">
              <a:defRPr/>
            </a:pPr>
            <a:endParaRPr kumimoji="0" lang="en-US" altLang="en-US" sz="1800" smtClean="0">
              <a:solidFill>
                <a:prstClr val="black"/>
              </a:solidFill>
              <a:cs typeface="+mn-cs"/>
            </a:endParaRPr>
          </a:p>
        </p:txBody>
      </p:sp>
      <p:sp>
        <p:nvSpPr>
          <p:cNvPr id="21508" name="Title Placeholder 1"/>
          <p:cNvSpPr>
            <a:spLocks noGrp="1"/>
          </p:cNvSpPr>
          <p:nvPr userDrawn="1">
            <p:ph type="title"/>
          </p:nvPr>
        </p:nvSpPr>
        <p:spPr bwMode="auto">
          <a:xfrm>
            <a:off x="457200" y="450850"/>
            <a:ext cx="8229600" cy="930275"/>
          </a:xfrm>
          <a:prstGeom prst="rect">
            <a:avLst/>
          </a:prstGeom>
          <a:noFill/>
          <a:ln w="9525">
            <a:noFill/>
            <a:miter lim="800000"/>
            <a:headEnd/>
            <a:tailEnd/>
          </a:ln>
        </p:spPr>
        <p:txBody>
          <a:bodyPr vert="horz" wrap="square" lIns="91818" tIns="45909" rIns="91818" bIns="45909" numCol="1" anchor="ctr" anchorCtr="0" compatLnSpc="1">
            <a:prstTxWarp prst="textNoShape">
              <a:avLst/>
            </a:prstTxWarp>
          </a:bodyPr>
          <a:lstStyle/>
          <a:p>
            <a:pPr lvl="0"/>
            <a:r>
              <a:rPr lang="en-US" altLang="zh-TW" smtClean="0"/>
              <a:t>Click to edit Master title style</a:t>
            </a:r>
            <a:endParaRPr lang="zh-TW" altLang="en-US" smtClean="0"/>
          </a:p>
        </p:txBody>
      </p:sp>
      <p:sp>
        <p:nvSpPr>
          <p:cNvPr id="21509" name="Text Placeholder 2"/>
          <p:cNvSpPr>
            <a:spLocks noGrp="1"/>
          </p:cNvSpPr>
          <p:nvPr userDrawn="1">
            <p:ph type="body" idx="1"/>
          </p:nvPr>
        </p:nvSpPr>
        <p:spPr bwMode="auto">
          <a:xfrm>
            <a:off x="457200" y="1604963"/>
            <a:ext cx="7681913" cy="4006850"/>
          </a:xfrm>
          <a:prstGeom prst="rect">
            <a:avLst/>
          </a:prstGeom>
          <a:noFill/>
          <a:ln w="9525">
            <a:noFill/>
            <a:miter lim="800000"/>
            <a:headEnd/>
            <a:tailEnd/>
          </a:ln>
        </p:spPr>
        <p:txBody>
          <a:bodyPr vert="horz" wrap="square" lIns="91818" tIns="45909" rIns="91818" bIns="45909"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smtClean="0"/>
          </a:p>
        </p:txBody>
      </p:sp>
      <p:pic>
        <p:nvPicPr>
          <p:cNvPr id="21510" name="Picture 2" descr="veg logo.jpg"/>
          <p:cNvPicPr>
            <a:picLocks noChangeAspect="1"/>
          </p:cNvPicPr>
          <p:nvPr userDrawn="1"/>
        </p:nvPicPr>
        <p:blipFill>
          <a:blip r:embed="rId5" cstate="print"/>
          <a:srcRect/>
          <a:stretch>
            <a:fillRect/>
          </a:stretch>
        </p:blipFill>
        <p:spPr bwMode="auto">
          <a:xfrm>
            <a:off x="0" y="6053138"/>
            <a:ext cx="804863" cy="804862"/>
          </a:xfrm>
          <a:prstGeom prst="rect">
            <a:avLst/>
          </a:prstGeom>
          <a:noFill/>
          <a:ln w="9525">
            <a:noFill/>
            <a:miter lim="800000"/>
            <a:headEnd/>
            <a:tailEnd/>
          </a:ln>
        </p:spPr>
      </p:pic>
      <p:pic>
        <p:nvPicPr>
          <p:cNvPr id="21511" name="Picture 4" descr="40th anniversary logo-without tagline.gif"/>
          <p:cNvPicPr>
            <a:picLocks noChangeAspect="1"/>
          </p:cNvPicPr>
          <p:nvPr userDrawn="1"/>
        </p:nvPicPr>
        <p:blipFill>
          <a:blip r:embed="rId6" cstate="print"/>
          <a:srcRect/>
          <a:stretch>
            <a:fillRect/>
          </a:stretch>
        </p:blipFill>
        <p:spPr bwMode="auto">
          <a:xfrm>
            <a:off x="7065963" y="6151563"/>
            <a:ext cx="1943100" cy="600075"/>
          </a:xfrm>
          <a:prstGeom prst="rect">
            <a:avLst/>
          </a:prstGeom>
          <a:noFill/>
          <a:ln w="9525">
            <a:noFill/>
            <a:miter lim="800000"/>
            <a:headEnd/>
            <a:tailEnd/>
          </a:ln>
        </p:spPr>
      </p:pic>
      <p:sp>
        <p:nvSpPr>
          <p:cNvPr id="26" name="Footer Placeholder 4"/>
          <p:cNvSpPr>
            <a:spLocks noGrp="1"/>
          </p:cNvSpPr>
          <p:nvPr userDrawn="1">
            <p:ph type="ftr" sz="quarter" idx="3"/>
          </p:nvPr>
        </p:nvSpPr>
        <p:spPr>
          <a:xfrm>
            <a:off x="3114675" y="6423025"/>
            <a:ext cx="2895600" cy="368300"/>
          </a:xfrm>
          <a:prstGeom prst="rect">
            <a:avLst/>
          </a:prstGeom>
        </p:spPr>
        <p:txBody>
          <a:bodyPr vert="horz" wrap="square" lIns="91818" tIns="45909" rIns="91818" bIns="45909" numCol="1" anchor="ctr" anchorCtr="0" compatLnSpc="1">
            <a:prstTxWarp prst="textNoShape">
              <a:avLst/>
            </a:prstTxWarp>
          </a:bodyPr>
          <a:lstStyle>
            <a:lvl1pPr algn="ctr">
              <a:defRPr kumimoji="1" sz="1200">
                <a:solidFill>
                  <a:srgbClr val="898989"/>
                </a:solidFill>
                <a:latin typeface="Calibri" pitchFamily="34" charset="0"/>
              </a:defRPr>
            </a:lvl1pPr>
          </a:lstStyle>
          <a:p>
            <a:pPr>
              <a:defRPr/>
            </a:pPr>
            <a:fld id="{6288451A-E34C-4D90-A6F4-AE19E33F2603}" type="slidenum">
              <a:rPr lang="zh-TW" altLang="en-US"/>
              <a:pPr>
                <a:defRPr/>
              </a:pPr>
              <a:t>‹#›</a:t>
            </a:fld>
            <a:endParaRPr lang="zh-TW" altLang="en-US"/>
          </a:p>
        </p:txBody>
      </p:sp>
      <p:sp>
        <p:nvSpPr>
          <p:cNvPr id="9" name="Slide Number Placeholder 5"/>
          <p:cNvSpPr>
            <a:spLocks noGrp="1"/>
          </p:cNvSpPr>
          <p:nvPr>
            <p:ph type="sldNum" sz="quarter" idx="4"/>
          </p:nvPr>
        </p:nvSpPr>
        <p:spPr>
          <a:xfrm>
            <a:off x="1208088" y="6475413"/>
            <a:ext cx="2133600" cy="365125"/>
          </a:xfrm>
          <a:prstGeom prst="rect">
            <a:avLst/>
          </a:prstGeom>
        </p:spPr>
        <p:txBody>
          <a:bodyPr vert="horz" wrap="square" lIns="56684" tIns="28342" rIns="56684" bIns="28342" numCol="1" anchor="t" anchorCtr="0" compatLnSpc="1">
            <a:prstTxWarp prst="textNoShape">
              <a:avLst/>
            </a:prstTxWarp>
          </a:bodyPr>
          <a:lstStyle>
            <a:lvl1pPr>
              <a:defRPr kumimoji="1" sz="1400">
                <a:solidFill>
                  <a:srgbClr val="044314"/>
                </a:solidFill>
                <a:latin typeface="Trebuchet MS" pitchFamily="34" charset="0"/>
              </a:defRPr>
            </a:lvl1pPr>
          </a:lstStyle>
          <a:p>
            <a:pPr>
              <a:defRPr/>
            </a:pPr>
            <a:fld id="{DF0DF3CF-BF80-400B-981B-5B3552B23916}" type="slidenum">
              <a:rPr lang="zh-TW" altLang="en-US"/>
              <a:pPr>
                <a:defRPr/>
              </a:pPr>
              <a:t>‹#›</a:t>
            </a:fld>
            <a:r>
              <a:rPr lang="zh-TW" altLang="en-US"/>
              <a:t>   </a:t>
            </a:r>
            <a:r>
              <a:rPr lang="en-US" altLang="zh-TW"/>
              <a:t>17 October 2013</a:t>
            </a:r>
            <a:endParaRPr lang="zh-TW" altLang="en-US"/>
          </a:p>
        </p:txBody>
      </p:sp>
    </p:spTree>
  </p:cSld>
  <p:clrMap bg1="lt1" tx1="dk1" bg2="lt2" tx2="dk2" accent1="accent1" accent2="accent2" accent3="accent3" accent4="accent4" accent5="accent5" accent6="accent6" hlink="hlink" folHlink="folHlink"/>
  <p:sldLayoutIdLst>
    <p:sldLayoutId id="2147551578" r:id="rId1"/>
    <p:sldLayoutId id="2147551579" r:id="rId2"/>
  </p:sldLayoutIdLst>
  <p:transition>
    <p:split orient="vert"/>
  </p:transition>
  <p:txStyles>
    <p:titleStyle>
      <a:lvl1pPr algn="l" defTabSz="457200" rtl="0" eaLnBrk="0" fontAlgn="base" hangingPunct="0">
        <a:spcBef>
          <a:spcPct val="0"/>
        </a:spcBef>
        <a:spcAft>
          <a:spcPct val="0"/>
        </a:spcAft>
        <a:defRPr sz="3000" kern="1200">
          <a:solidFill>
            <a:srgbClr val="A14106"/>
          </a:solidFill>
          <a:latin typeface="ITC Avant Garde Std Bold"/>
          <a:ea typeface="ＭＳ Ｐゴシック" pitchFamily="34" charset="-128"/>
          <a:cs typeface="ITC Avant Garde Std Bold"/>
        </a:defRPr>
      </a:lvl1pPr>
      <a:lvl2pPr algn="l" defTabSz="457200" rtl="0" eaLnBrk="0" fontAlgn="base" hangingPunct="0">
        <a:spcBef>
          <a:spcPct val="0"/>
        </a:spcBef>
        <a:spcAft>
          <a:spcPct val="0"/>
        </a:spcAft>
        <a:defRPr sz="3000">
          <a:solidFill>
            <a:srgbClr val="A14106"/>
          </a:solidFill>
          <a:latin typeface="ITC Avant Garde Std Bold" charset="0"/>
          <a:ea typeface="ＭＳ Ｐゴシック" pitchFamily="34" charset="-128"/>
          <a:cs typeface="ITC Avant Garde Std Bold" charset="0"/>
        </a:defRPr>
      </a:lvl2pPr>
      <a:lvl3pPr algn="l" defTabSz="457200" rtl="0" eaLnBrk="0" fontAlgn="base" hangingPunct="0">
        <a:spcBef>
          <a:spcPct val="0"/>
        </a:spcBef>
        <a:spcAft>
          <a:spcPct val="0"/>
        </a:spcAft>
        <a:defRPr sz="3000">
          <a:solidFill>
            <a:srgbClr val="A14106"/>
          </a:solidFill>
          <a:latin typeface="ITC Avant Garde Std Bold" charset="0"/>
          <a:ea typeface="ＭＳ Ｐゴシック" pitchFamily="34" charset="-128"/>
          <a:cs typeface="ITC Avant Garde Std Bold" charset="0"/>
        </a:defRPr>
      </a:lvl3pPr>
      <a:lvl4pPr algn="l" defTabSz="457200" rtl="0" eaLnBrk="0" fontAlgn="base" hangingPunct="0">
        <a:spcBef>
          <a:spcPct val="0"/>
        </a:spcBef>
        <a:spcAft>
          <a:spcPct val="0"/>
        </a:spcAft>
        <a:defRPr sz="3000">
          <a:solidFill>
            <a:srgbClr val="A14106"/>
          </a:solidFill>
          <a:latin typeface="ITC Avant Garde Std Bold" charset="0"/>
          <a:ea typeface="ＭＳ Ｐゴシック" pitchFamily="34" charset="-128"/>
          <a:cs typeface="ITC Avant Garde Std Bold" charset="0"/>
        </a:defRPr>
      </a:lvl4pPr>
      <a:lvl5pPr algn="l" defTabSz="457200" rtl="0" eaLnBrk="0" fontAlgn="base" hangingPunct="0">
        <a:spcBef>
          <a:spcPct val="0"/>
        </a:spcBef>
        <a:spcAft>
          <a:spcPct val="0"/>
        </a:spcAft>
        <a:defRPr sz="3000">
          <a:solidFill>
            <a:srgbClr val="A14106"/>
          </a:solidFill>
          <a:latin typeface="ITC Avant Garde Std Bold" charset="0"/>
          <a:ea typeface="ＭＳ Ｐゴシック" pitchFamily="34" charset="-128"/>
          <a:cs typeface="ITC Avant Garde Std Bold" charset="0"/>
        </a:defRPr>
      </a:lvl5pPr>
      <a:lvl6pPr marL="327922" algn="ctr" defTabSz="458864" rtl="0" eaLnBrk="1" fontAlgn="base" hangingPunct="1">
        <a:spcBef>
          <a:spcPct val="0"/>
        </a:spcBef>
        <a:spcAft>
          <a:spcPct val="0"/>
        </a:spcAft>
        <a:defRPr sz="4400">
          <a:solidFill>
            <a:schemeClr val="tx1"/>
          </a:solidFill>
          <a:latin typeface="Calibri" charset="0"/>
          <a:ea typeface="新細明體" charset="0"/>
          <a:cs typeface="新細明體" charset="0"/>
        </a:defRPr>
      </a:lvl6pPr>
      <a:lvl7pPr marL="655845" algn="ctr" defTabSz="458864" rtl="0" eaLnBrk="1" fontAlgn="base" hangingPunct="1">
        <a:spcBef>
          <a:spcPct val="0"/>
        </a:spcBef>
        <a:spcAft>
          <a:spcPct val="0"/>
        </a:spcAft>
        <a:defRPr sz="4400">
          <a:solidFill>
            <a:schemeClr val="tx1"/>
          </a:solidFill>
          <a:latin typeface="Calibri" charset="0"/>
          <a:ea typeface="新細明體" charset="0"/>
          <a:cs typeface="新細明體" charset="0"/>
        </a:defRPr>
      </a:lvl7pPr>
      <a:lvl8pPr marL="983766" algn="ctr" defTabSz="458864" rtl="0" eaLnBrk="1" fontAlgn="base" hangingPunct="1">
        <a:spcBef>
          <a:spcPct val="0"/>
        </a:spcBef>
        <a:spcAft>
          <a:spcPct val="0"/>
        </a:spcAft>
        <a:defRPr sz="4400">
          <a:solidFill>
            <a:schemeClr val="tx1"/>
          </a:solidFill>
          <a:latin typeface="Calibri" charset="0"/>
          <a:ea typeface="新細明體" charset="0"/>
          <a:cs typeface="新細明體" charset="0"/>
        </a:defRPr>
      </a:lvl8pPr>
      <a:lvl9pPr marL="1311689" algn="ctr" defTabSz="458864" rtl="0" eaLnBrk="1" fontAlgn="base" hangingPunct="1">
        <a:spcBef>
          <a:spcPct val="0"/>
        </a:spcBef>
        <a:spcAft>
          <a:spcPct val="0"/>
        </a:spcAft>
        <a:defRPr sz="4400">
          <a:solidFill>
            <a:schemeClr val="tx1"/>
          </a:solidFill>
          <a:latin typeface="Calibri" charset="0"/>
          <a:ea typeface="新細明體" charset="0"/>
          <a:cs typeface="新細明體" charset="0"/>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ITC Avant Garde Std Demi"/>
          <a:ea typeface="ＭＳ Ｐゴシック" pitchFamily="34" charset="-128"/>
          <a:cs typeface="ITC Avant Garde Std Demi"/>
        </a:defRPr>
      </a:lvl1pPr>
      <a:lvl2pPr marL="744538" indent="-285750" algn="l" defTabSz="457200" rtl="0" eaLnBrk="0" fontAlgn="base" hangingPunct="0">
        <a:spcBef>
          <a:spcPct val="20000"/>
        </a:spcBef>
        <a:spcAft>
          <a:spcPct val="0"/>
        </a:spcAft>
        <a:buFont typeface="Arial" pitchFamily="34" charset="0"/>
        <a:buChar char="–"/>
        <a:defRPr sz="2100" kern="1200">
          <a:solidFill>
            <a:schemeClr val="tx1"/>
          </a:solidFill>
          <a:latin typeface="ITC Avant Garde Std Demi"/>
          <a:ea typeface="ITC Avant Garde Std Demi" charset="0"/>
          <a:cs typeface="ITC Avant Garde Std Demi"/>
        </a:defRPr>
      </a:lvl2pPr>
      <a:lvl3pPr marL="1146175" indent="-228600" algn="l" defTabSz="457200" rtl="0" eaLnBrk="0" fontAlgn="base" hangingPunct="0">
        <a:spcBef>
          <a:spcPct val="20000"/>
        </a:spcBef>
        <a:spcAft>
          <a:spcPct val="0"/>
        </a:spcAft>
        <a:buFont typeface="Arial" pitchFamily="34" charset="0"/>
        <a:buChar char="•"/>
        <a:defRPr sz="1900" kern="1200">
          <a:solidFill>
            <a:schemeClr val="tx1"/>
          </a:solidFill>
          <a:latin typeface="ITC Avant Garde Std Demi"/>
          <a:ea typeface="ITC Avant Garde Std Demi" charset="0"/>
          <a:cs typeface="ITC Avant Garde Std Demi"/>
        </a:defRPr>
      </a:lvl3pPr>
      <a:lvl4pPr marL="1606550" indent="-228600" algn="l" defTabSz="457200" rtl="0" eaLnBrk="0" fontAlgn="base" hangingPunct="0">
        <a:spcBef>
          <a:spcPct val="20000"/>
        </a:spcBef>
        <a:spcAft>
          <a:spcPct val="0"/>
        </a:spcAft>
        <a:buFont typeface="Arial" pitchFamily="34" charset="0"/>
        <a:buChar char="–"/>
        <a:defRPr sz="1500" kern="1200">
          <a:solidFill>
            <a:schemeClr val="tx1"/>
          </a:solidFill>
          <a:latin typeface="ITC Avant Garde Std Demi"/>
          <a:ea typeface="ITC Avant Garde Std Demi" charset="0"/>
          <a:cs typeface="ITC Avant Garde Std Demi"/>
        </a:defRPr>
      </a:lvl4pPr>
      <a:lvl5pPr marL="2063750" indent="-228600" algn="l" defTabSz="457200" rtl="0" eaLnBrk="0" fontAlgn="base" hangingPunct="0">
        <a:spcBef>
          <a:spcPct val="20000"/>
        </a:spcBef>
        <a:spcAft>
          <a:spcPct val="0"/>
        </a:spcAft>
        <a:buFont typeface="Arial" pitchFamily="34" charset="0"/>
        <a:buChar char="»"/>
        <a:defRPr sz="1500" kern="1200">
          <a:solidFill>
            <a:schemeClr val="tx1"/>
          </a:solidFill>
          <a:latin typeface="ITC Avant Garde Std Demi"/>
          <a:ea typeface="ITC Avant Garde Std Demi" charset="0"/>
          <a:cs typeface="ITC Avant Garde Std Demi"/>
        </a:defRPr>
      </a:lvl5pPr>
      <a:lvl6pPr marL="2525002" indent="-229546" algn="l" defTabSz="459091" rtl="0" eaLnBrk="1" latinLnBrk="0" hangingPunct="1">
        <a:spcBef>
          <a:spcPct val="20000"/>
        </a:spcBef>
        <a:buFont typeface="Arial"/>
        <a:buChar char="•"/>
        <a:defRPr sz="2000" kern="1200">
          <a:solidFill>
            <a:schemeClr val="tx1"/>
          </a:solidFill>
          <a:latin typeface="+mn-lt"/>
          <a:ea typeface="+mn-ea"/>
          <a:cs typeface="+mn-cs"/>
        </a:defRPr>
      </a:lvl6pPr>
      <a:lvl7pPr marL="2984092" indent="-229546" algn="l" defTabSz="459091" rtl="0" eaLnBrk="1" latinLnBrk="0" hangingPunct="1">
        <a:spcBef>
          <a:spcPct val="20000"/>
        </a:spcBef>
        <a:buFont typeface="Arial"/>
        <a:buChar char="•"/>
        <a:defRPr sz="2000" kern="1200">
          <a:solidFill>
            <a:schemeClr val="tx1"/>
          </a:solidFill>
          <a:latin typeface="+mn-lt"/>
          <a:ea typeface="+mn-ea"/>
          <a:cs typeface="+mn-cs"/>
        </a:defRPr>
      </a:lvl7pPr>
      <a:lvl8pPr marL="3443184" indent="-229546" algn="l" defTabSz="459091" rtl="0" eaLnBrk="1" latinLnBrk="0" hangingPunct="1">
        <a:spcBef>
          <a:spcPct val="20000"/>
        </a:spcBef>
        <a:buFont typeface="Arial"/>
        <a:buChar char="•"/>
        <a:defRPr sz="2000" kern="1200">
          <a:solidFill>
            <a:schemeClr val="tx1"/>
          </a:solidFill>
          <a:latin typeface="+mn-lt"/>
          <a:ea typeface="+mn-ea"/>
          <a:cs typeface="+mn-cs"/>
        </a:defRPr>
      </a:lvl8pPr>
      <a:lvl9pPr marL="3902275" indent="-229546" algn="l" defTabSz="45909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9091" rtl="0" eaLnBrk="1" latinLnBrk="0" hangingPunct="1">
        <a:defRPr sz="1800" kern="1200">
          <a:solidFill>
            <a:schemeClr val="tx1"/>
          </a:solidFill>
          <a:latin typeface="+mn-lt"/>
          <a:ea typeface="+mn-ea"/>
          <a:cs typeface="+mn-cs"/>
        </a:defRPr>
      </a:lvl1pPr>
      <a:lvl2pPr marL="459091" algn="l" defTabSz="459091" rtl="0" eaLnBrk="1" latinLnBrk="0" hangingPunct="1">
        <a:defRPr sz="1800" kern="1200">
          <a:solidFill>
            <a:schemeClr val="tx1"/>
          </a:solidFill>
          <a:latin typeface="+mn-lt"/>
          <a:ea typeface="+mn-ea"/>
          <a:cs typeface="+mn-cs"/>
        </a:defRPr>
      </a:lvl2pPr>
      <a:lvl3pPr marL="918183" algn="l" defTabSz="459091" rtl="0" eaLnBrk="1" latinLnBrk="0" hangingPunct="1">
        <a:defRPr sz="1800" kern="1200">
          <a:solidFill>
            <a:schemeClr val="tx1"/>
          </a:solidFill>
          <a:latin typeface="+mn-lt"/>
          <a:ea typeface="+mn-ea"/>
          <a:cs typeface="+mn-cs"/>
        </a:defRPr>
      </a:lvl3pPr>
      <a:lvl4pPr marL="1377273" algn="l" defTabSz="459091" rtl="0" eaLnBrk="1" latinLnBrk="0" hangingPunct="1">
        <a:defRPr sz="1800" kern="1200">
          <a:solidFill>
            <a:schemeClr val="tx1"/>
          </a:solidFill>
          <a:latin typeface="+mn-lt"/>
          <a:ea typeface="+mn-ea"/>
          <a:cs typeface="+mn-cs"/>
        </a:defRPr>
      </a:lvl4pPr>
      <a:lvl5pPr marL="1836364" algn="l" defTabSz="459091" rtl="0" eaLnBrk="1" latinLnBrk="0" hangingPunct="1">
        <a:defRPr sz="1800" kern="1200">
          <a:solidFill>
            <a:schemeClr val="tx1"/>
          </a:solidFill>
          <a:latin typeface="+mn-lt"/>
          <a:ea typeface="+mn-ea"/>
          <a:cs typeface="+mn-cs"/>
        </a:defRPr>
      </a:lvl5pPr>
      <a:lvl6pPr marL="2295456" algn="l" defTabSz="459091" rtl="0" eaLnBrk="1" latinLnBrk="0" hangingPunct="1">
        <a:defRPr sz="1800" kern="1200">
          <a:solidFill>
            <a:schemeClr val="tx1"/>
          </a:solidFill>
          <a:latin typeface="+mn-lt"/>
          <a:ea typeface="+mn-ea"/>
          <a:cs typeface="+mn-cs"/>
        </a:defRPr>
      </a:lvl6pPr>
      <a:lvl7pPr marL="2754547" algn="l" defTabSz="459091" rtl="0" eaLnBrk="1" latinLnBrk="0" hangingPunct="1">
        <a:defRPr sz="1800" kern="1200">
          <a:solidFill>
            <a:schemeClr val="tx1"/>
          </a:solidFill>
          <a:latin typeface="+mn-lt"/>
          <a:ea typeface="+mn-ea"/>
          <a:cs typeface="+mn-cs"/>
        </a:defRPr>
      </a:lvl7pPr>
      <a:lvl8pPr marL="3213638" algn="l" defTabSz="459091" rtl="0" eaLnBrk="1" latinLnBrk="0" hangingPunct="1">
        <a:defRPr sz="1800" kern="1200">
          <a:solidFill>
            <a:schemeClr val="tx1"/>
          </a:solidFill>
          <a:latin typeface="+mn-lt"/>
          <a:ea typeface="+mn-ea"/>
          <a:cs typeface="+mn-cs"/>
        </a:defRPr>
      </a:lvl8pPr>
      <a:lvl9pPr marL="3672730" algn="l" defTabSz="459091"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505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solidFill>
                  <a:srgbClr val="000000"/>
                </a:solidFill>
                <a:latin typeface="+mn-lt"/>
                <a:ea typeface="+mn-ea"/>
                <a:cs typeface="+mn-cs"/>
              </a:defRPr>
            </a:lvl1pPr>
          </a:lstStyle>
          <a:p>
            <a:pPr>
              <a:defRPr/>
            </a:pPr>
            <a:endParaRPr lang="en-US" altLang="zh-TW"/>
          </a:p>
        </p:txBody>
      </p:sp>
      <p:sp>
        <p:nvSpPr>
          <p:cNvPr id="150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solidFill>
                  <a:srgbClr val="000000"/>
                </a:solidFill>
                <a:latin typeface="+mn-lt"/>
                <a:ea typeface="+mn-ea"/>
                <a:cs typeface="+mn-cs"/>
              </a:defRPr>
            </a:lvl1pPr>
          </a:lstStyle>
          <a:p>
            <a:pPr>
              <a:defRPr/>
            </a:pPr>
            <a:endParaRPr lang="en-US" altLang="zh-TW"/>
          </a:p>
        </p:txBody>
      </p:sp>
      <p:sp>
        <p:nvSpPr>
          <p:cNvPr id="1505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solidFill>
                  <a:srgbClr val="000000"/>
                </a:solidFill>
                <a:latin typeface="+mn-lt"/>
                <a:ea typeface="+mn-ea"/>
                <a:cs typeface="+mn-cs"/>
              </a:defRPr>
            </a:lvl1pPr>
          </a:lstStyle>
          <a:p>
            <a:pPr>
              <a:defRPr/>
            </a:pPr>
            <a:fld id="{A6B3034D-1CAD-41A7-BE86-4ABC7BA6C3D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551441" r:id="rId1"/>
    <p:sldLayoutId id="2147551442" r:id="rId2"/>
    <p:sldLayoutId id="2147551443" r:id="rId3"/>
    <p:sldLayoutId id="2147551444" r:id="rId4"/>
    <p:sldLayoutId id="2147551445" r:id="rId5"/>
    <p:sldLayoutId id="2147551446" r:id="rId6"/>
    <p:sldLayoutId id="2147551447" r:id="rId7"/>
    <p:sldLayoutId id="2147551448" r:id="rId8"/>
    <p:sldLayoutId id="2147551449" r:id="rId9"/>
    <p:sldLayoutId id="2147551450" r:id="rId10"/>
    <p:sldLayoutId id="2147551451" r:id="rId11"/>
    <p:sldLayoutId id="2147551452" r:id="rId12"/>
  </p:sldLayoutIdLst>
  <p:txStyles>
    <p:titleStyle>
      <a:lvl1pPr algn="ctr" rtl="0" eaLnBrk="0" fontAlgn="base" hangingPunct="0">
        <a:spcBef>
          <a:spcPct val="0"/>
        </a:spcBef>
        <a:spcAft>
          <a:spcPct val="0"/>
        </a:spcAft>
        <a:defRPr kumimoji="1" sz="4400">
          <a:solidFill>
            <a:schemeClr val="tx2"/>
          </a:solidFill>
          <a:latin typeface="+mj-lt"/>
          <a:ea typeface="PMingLiU" pitchFamily="18" charset="-12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PMingLiU" pitchFamily="18" charset="-12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PMingLiU" pitchFamily="18" charset="-120"/>
        </a:defRPr>
      </a:lvl2pPr>
      <a:lvl3pPr marL="1143000" indent="-228600" algn="l" rtl="0" eaLnBrk="0" fontAlgn="base" hangingPunct="0">
        <a:spcBef>
          <a:spcPct val="20000"/>
        </a:spcBef>
        <a:spcAft>
          <a:spcPct val="0"/>
        </a:spcAft>
        <a:buChar char="•"/>
        <a:defRPr kumimoji="1" sz="2400">
          <a:solidFill>
            <a:schemeClr val="tx1"/>
          </a:solidFill>
          <a:latin typeface="+mn-lt"/>
          <a:ea typeface="PMingLiU" pitchFamily="18"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PMingLiU" pitchFamily="18" charset="-120"/>
        </a:defRPr>
      </a:lvl4pPr>
      <a:lvl5pPr marL="2057400" indent="-228600" algn="l" rtl="0" eaLnBrk="0" fontAlgn="base" hangingPunct="0">
        <a:spcBef>
          <a:spcPct val="20000"/>
        </a:spcBef>
        <a:spcAft>
          <a:spcPct val="0"/>
        </a:spcAft>
        <a:buChar char="»"/>
        <a:defRPr kumimoji="1" sz="2000">
          <a:solidFill>
            <a:schemeClr val="tx1"/>
          </a:solidFill>
          <a:latin typeface="+mn-lt"/>
          <a:ea typeface="PMingLiU" pitchFamily="18"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227B7552-8FBF-4743-B02D-03773010A754}" type="datetimeFigureOut">
              <a:rPr lang="en-US"/>
              <a:pPr>
                <a:defRPr/>
              </a:pPr>
              <a:t>2/20/2015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85F67062-54D5-4785-A0CB-57301AFD2F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51580" r:id="rId1"/>
    <p:sldLayoutId id="2147551581" r:id="rId2"/>
    <p:sldLayoutId id="2147551582" r:id="rId3"/>
    <p:sldLayoutId id="2147551583" r:id="rId4"/>
    <p:sldLayoutId id="2147551584" r:id="rId5"/>
    <p:sldLayoutId id="2147551585" r:id="rId6"/>
    <p:sldLayoutId id="2147551586" r:id="rId7"/>
    <p:sldLayoutId id="2147551587" r:id="rId8"/>
    <p:sldLayoutId id="2147551588" r:id="rId9"/>
    <p:sldLayoutId id="2147551589" r:id="rId10"/>
    <p:sldLayoutId id="21475515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42" name="Rectangle 26"/>
          <p:cNvSpPr>
            <a:spLocks noChangeArrowheads="1"/>
          </p:cNvSpPr>
          <p:nvPr/>
        </p:nvSpPr>
        <p:spPr bwMode="auto">
          <a:xfrm>
            <a:off x="0" y="3427413"/>
            <a:ext cx="9144000" cy="369887"/>
          </a:xfrm>
          <a:prstGeom prst="rect">
            <a:avLst/>
          </a:prstGeom>
          <a:solidFill>
            <a:srgbClr val="E2E2E2"/>
          </a:solidFill>
          <a:ln w="9525">
            <a:noFill/>
            <a:miter lim="800000"/>
            <a:headEnd/>
            <a:tailEnd/>
          </a:ln>
          <a:effectLst/>
        </p:spPr>
        <p:txBody>
          <a:bodyPr lIns="0" tIns="0" rIns="0" bIns="0" anchor="ctr">
            <a:spAutoFit/>
          </a:bodyPr>
          <a:lstStyle/>
          <a:p>
            <a:pPr algn="r">
              <a:defRPr/>
            </a:pPr>
            <a:endParaRPr lang="en-US" sz="2400" b="1">
              <a:solidFill>
                <a:srgbClr val="000000"/>
              </a:solidFill>
              <a:latin typeface="Arial"/>
              <a:ea typeface="PMingLiU" pitchFamily="18" charset="-120"/>
            </a:endParaRPr>
          </a:p>
        </p:txBody>
      </p:sp>
      <p:sp>
        <p:nvSpPr>
          <p:cNvPr id="24579" name="Rectangle 28"/>
          <p:cNvSpPr>
            <a:spLocks noGrp="1" noChangeArrowheads="1"/>
          </p:cNvSpPr>
          <p:nvPr>
            <p:ph type="title"/>
          </p:nvPr>
        </p:nvSpPr>
        <p:spPr bwMode="auto">
          <a:xfrm>
            <a:off x="573088" y="355600"/>
            <a:ext cx="8359775" cy="3381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de-DE" smtClean="0"/>
          </a:p>
        </p:txBody>
      </p:sp>
      <p:sp>
        <p:nvSpPr>
          <p:cNvPr id="24580" name="Rectangle 29"/>
          <p:cNvSpPr>
            <a:spLocks noGrp="1" noChangeArrowheads="1"/>
          </p:cNvSpPr>
          <p:nvPr>
            <p:ph type="body" idx="1"/>
          </p:nvPr>
        </p:nvSpPr>
        <p:spPr bwMode="auto">
          <a:xfrm>
            <a:off x="573088" y="1828800"/>
            <a:ext cx="8047037" cy="3970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7205" name="Text Box 37"/>
          <p:cNvSpPr txBox="1">
            <a:spLocks noChangeArrowheads="1"/>
          </p:cNvSpPr>
          <p:nvPr/>
        </p:nvSpPr>
        <p:spPr bwMode="auto">
          <a:xfrm>
            <a:off x="6921500" y="165100"/>
            <a:ext cx="1765300" cy="400050"/>
          </a:xfrm>
          <a:prstGeom prst="rect">
            <a:avLst/>
          </a:prstGeom>
          <a:noFill/>
          <a:ln w="9525">
            <a:noFill/>
            <a:miter lim="800000"/>
            <a:headEnd/>
            <a:tailEnd/>
          </a:ln>
          <a:effectLst/>
        </p:spPr>
        <p:txBody>
          <a:bodyPr>
            <a:spAutoFit/>
          </a:bodyPr>
          <a:lstStyle/>
          <a:p>
            <a:pPr algn="ctr">
              <a:spcBef>
                <a:spcPct val="50000"/>
              </a:spcBef>
              <a:defRPr/>
            </a:pPr>
            <a:r>
              <a:rPr lang="en-US" sz="2000">
                <a:solidFill>
                  <a:srgbClr val="FFFFFF"/>
                </a:solidFill>
                <a:latin typeface="Plantin MT Pro" pitchFamily="18" charset="0"/>
                <a:ea typeface="PMingLiU" pitchFamily="18" charset="-120"/>
              </a:rPr>
              <a:t>2008</a:t>
            </a:r>
          </a:p>
        </p:txBody>
      </p:sp>
      <p:sp>
        <p:nvSpPr>
          <p:cNvPr id="7219" name="AutoShape 51"/>
          <p:cNvSpPr>
            <a:spLocks noChangeArrowheads="1"/>
          </p:cNvSpPr>
          <p:nvPr/>
        </p:nvSpPr>
        <p:spPr bwMode="auto">
          <a:xfrm rot="5400000">
            <a:off x="-57943" y="389731"/>
            <a:ext cx="341312" cy="231775"/>
          </a:xfrm>
          <a:prstGeom prst="triangle">
            <a:avLst>
              <a:gd name="adj" fmla="val 50000"/>
            </a:avLst>
          </a:prstGeom>
          <a:solidFill>
            <a:srgbClr val="99CC00"/>
          </a:solidFill>
          <a:ln w="9525">
            <a:noFill/>
            <a:miter lim="800000"/>
            <a:headEnd/>
            <a:tailEnd/>
          </a:ln>
        </p:spPr>
        <p:txBody>
          <a:bodyPr wrap="none" anchor="ctr"/>
          <a:lstStyle/>
          <a:p>
            <a:pPr algn="r">
              <a:defRPr/>
            </a:pPr>
            <a:endParaRPr lang="en-US" sz="2400" b="1">
              <a:solidFill>
                <a:srgbClr val="000000"/>
              </a:solidFill>
              <a:latin typeface="Arial"/>
              <a:ea typeface="PMingLiU" pitchFamily="18" charset="-120"/>
            </a:endParaRPr>
          </a:p>
        </p:txBody>
      </p:sp>
      <p:pic>
        <p:nvPicPr>
          <p:cNvPr id="24583" name="Picture 55" descr="c_AVRDC_R_tran"/>
          <p:cNvPicPr>
            <a:picLocks noChangeAspect="1" noChangeArrowheads="1"/>
          </p:cNvPicPr>
          <p:nvPr/>
        </p:nvPicPr>
        <p:blipFill>
          <a:blip r:embed="rId21" cstate="print"/>
          <a:srcRect/>
          <a:stretch>
            <a:fillRect/>
          </a:stretch>
        </p:blipFill>
        <p:spPr bwMode="auto">
          <a:xfrm>
            <a:off x="7308850" y="6340475"/>
            <a:ext cx="1682750" cy="365125"/>
          </a:xfrm>
          <a:prstGeom prst="rect">
            <a:avLst/>
          </a:prstGeom>
          <a:noFill/>
          <a:ln w="9525">
            <a:noFill/>
            <a:miter lim="800000"/>
            <a:headEnd/>
            <a:tailEnd/>
          </a:ln>
        </p:spPr>
      </p:pic>
      <p:sp>
        <p:nvSpPr>
          <p:cNvPr id="7211" name="Rectangle 43"/>
          <p:cNvSpPr>
            <a:spLocks noChangeArrowheads="1"/>
          </p:cNvSpPr>
          <p:nvPr/>
        </p:nvSpPr>
        <p:spPr bwMode="auto">
          <a:xfrm>
            <a:off x="0" y="0"/>
            <a:ext cx="9144000" cy="138113"/>
          </a:xfrm>
          <a:prstGeom prst="rect">
            <a:avLst/>
          </a:prstGeom>
          <a:solidFill>
            <a:srgbClr val="660066"/>
          </a:solidFill>
          <a:ln w="9525">
            <a:noFill/>
            <a:miter lim="800000"/>
            <a:headEnd/>
            <a:tailEnd/>
          </a:ln>
        </p:spPr>
        <p:txBody>
          <a:bodyPr wrap="none" anchor="ctr"/>
          <a:lstStyle/>
          <a:p>
            <a:pPr algn="r">
              <a:defRPr/>
            </a:pPr>
            <a:endParaRPr lang="en-US" sz="2400" b="1">
              <a:solidFill>
                <a:srgbClr val="000000"/>
              </a:solidFill>
              <a:latin typeface="Arial"/>
              <a:ea typeface="PMingLiU" pitchFamily="18" charset="-120"/>
            </a:endParaRPr>
          </a:p>
        </p:txBody>
      </p:sp>
      <p:sp>
        <p:nvSpPr>
          <p:cNvPr id="2" name="Rectangle 43"/>
          <p:cNvSpPr>
            <a:spLocks noChangeArrowheads="1"/>
          </p:cNvSpPr>
          <p:nvPr/>
        </p:nvSpPr>
        <p:spPr bwMode="auto">
          <a:xfrm>
            <a:off x="0" y="6432550"/>
            <a:ext cx="6688138" cy="196850"/>
          </a:xfrm>
          <a:prstGeom prst="rect">
            <a:avLst/>
          </a:prstGeom>
          <a:solidFill>
            <a:schemeClr val="folHlink"/>
          </a:solidFill>
          <a:ln w="9525">
            <a:noFill/>
            <a:miter lim="800000"/>
            <a:headEnd/>
            <a:tailEnd/>
          </a:ln>
        </p:spPr>
        <p:txBody>
          <a:bodyPr wrap="none" anchor="ctr"/>
          <a:lstStyle/>
          <a:p>
            <a:pPr algn="r">
              <a:defRPr/>
            </a:pPr>
            <a:endParaRPr lang="en-US" sz="2400" b="1">
              <a:solidFill>
                <a:srgbClr val="000000"/>
              </a:solidFill>
              <a:latin typeface="Arial"/>
              <a:ea typeface="PMingLiU" pitchFamily="18" charset="-120"/>
            </a:endParaRPr>
          </a:p>
        </p:txBody>
      </p:sp>
      <p:sp>
        <p:nvSpPr>
          <p:cNvPr id="1043" name="Text Box 19"/>
          <p:cNvSpPr txBox="1">
            <a:spLocks noChangeArrowheads="1"/>
          </p:cNvSpPr>
          <p:nvPr/>
        </p:nvSpPr>
        <p:spPr bwMode="auto">
          <a:xfrm>
            <a:off x="5791200" y="6350000"/>
            <a:ext cx="914400" cy="307975"/>
          </a:xfrm>
          <a:prstGeom prst="rect">
            <a:avLst/>
          </a:prstGeom>
          <a:noFill/>
          <a:ln w="9525">
            <a:noFill/>
            <a:miter lim="800000"/>
            <a:headEnd/>
            <a:tailEnd/>
          </a:ln>
          <a:effectLst/>
        </p:spPr>
        <p:txBody>
          <a:bodyPr>
            <a:spAutoFit/>
          </a:bodyPr>
          <a:lstStyle/>
          <a:p>
            <a:pPr algn="r">
              <a:spcBef>
                <a:spcPct val="50000"/>
              </a:spcBef>
              <a:defRPr/>
            </a:pPr>
            <a:fld id="{0893952B-1871-404D-9898-0BE0298FB8AA}" type="slidenum">
              <a:rPr lang="en-US" sz="1400" b="1">
                <a:solidFill>
                  <a:srgbClr val="DDDDDD"/>
                </a:solidFill>
                <a:latin typeface="Helvetica" pitchFamily="34" charset="0"/>
                <a:ea typeface="PMingLiU" pitchFamily="18" charset="-120"/>
                <a:cs typeface="Arial" charset="0"/>
              </a:rPr>
              <a:pPr algn="r">
                <a:spcBef>
                  <a:spcPct val="50000"/>
                </a:spcBef>
                <a:defRPr/>
              </a:pPr>
              <a:t>‹#›</a:t>
            </a:fld>
            <a:endParaRPr lang="en-US" sz="1400" b="1">
              <a:solidFill>
                <a:srgbClr val="DDDDDD"/>
              </a:solidFill>
              <a:latin typeface="Helvetica" pitchFamily="34" charset="0"/>
              <a:ea typeface="PMingLiU" pitchFamily="18" charset="-120"/>
              <a:cs typeface="Arial" charset="0"/>
            </a:endParaRPr>
          </a:p>
        </p:txBody>
      </p:sp>
      <p:pic>
        <p:nvPicPr>
          <p:cNvPr id="24587" name="Picture 19" descr="DSCN1135.jpg"/>
          <p:cNvPicPr>
            <a:picLocks noChangeAspect="1"/>
          </p:cNvPicPr>
          <p:nvPr userDrawn="1"/>
        </p:nvPicPr>
        <p:blipFill>
          <a:blip r:embed="rId22" cstate="print"/>
          <a:srcRect/>
          <a:stretch>
            <a:fillRect/>
          </a:stretch>
        </p:blipFill>
        <p:spPr bwMode="auto">
          <a:xfrm>
            <a:off x="0" y="6188075"/>
            <a:ext cx="579438" cy="577850"/>
          </a:xfrm>
          <a:prstGeom prst="rect">
            <a:avLst/>
          </a:prstGeom>
          <a:noFill/>
          <a:ln w="9525">
            <a:noFill/>
            <a:miter lim="800000"/>
            <a:headEnd/>
            <a:tailEnd/>
          </a:ln>
        </p:spPr>
      </p:pic>
      <p:pic>
        <p:nvPicPr>
          <p:cNvPr id="24588" name="Picture 20" descr="DSCF0506.gif"/>
          <p:cNvPicPr>
            <a:picLocks noChangeAspect="1"/>
          </p:cNvPicPr>
          <p:nvPr userDrawn="1"/>
        </p:nvPicPr>
        <p:blipFill>
          <a:blip r:embed="rId23" cstate="print"/>
          <a:srcRect/>
          <a:stretch>
            <a:fillRect/>
          </a:stretch>
        </p:blipFill>
        <p:spPr bwMode="auto">
          <a:xfrm>
            <a:off x="561975" y="6102350"/>
            <a:ext cx="657225" cy="749300"/>
          </a:xfrm>
          <a:prstGeom prst="rect">
            <a:avLst/>
          </a:prstGeom>
          <a:noFill/>
          <a:ln w="9525">
            <a:noFill/>
            <a:miter lim="800000"/>
            <a:headEnd/>
            <a:tailEnd/>
          </a:ln>
        </p:spPr>
      </p:pic>
      <p:pic>
        <p:nvPicPr>
          <p:cNvPr id="24589" name="Picture 21" descr="DSCF2244 copy.gif"/>
          <p:cNvPicPr>
            <a:picLocks noChangeAspect="1"/>
          </p:cNvPicPr>
          <p:nvPr userDrawn="1"/>
        </p:nvPicPr>
        <p:blipFill>
          <a:blip r:embed="rId24" cstate="print"/>
          <a:srcRect/>
          <a:stretch>
            <a:fillRect/>
          </a:stretch>
        </p:blipFill>
        <p:spPr bwMode="auto">
          <a:xfrm>
            <a:off x="2590800" y="6134100"/>
            <a:ext cx="517525" cy="685800"/>
          </a:xfrm>
          <a:prstGeom prst="rect">
            <a:avLst/>
          </a:prstGeom>
          <a:noFill/>
          <a:ln w="9525">
            <a:noFill/>
            <a:miter lim="800000"/>
            <a:headEnd/>
            <a:tailEnd/>
          </a:ln>
        </p:spPr>
      </p:pic>
      <p:pic>
        <p:nvPicPr>
          <p:cNvPr id="24590" name="Picture 22" descr="DSCF0687.gif"/>
          <p:cNvPicPr>
            <a:picLocks noChangeAspect="1"/>
          </p:cNvPicPr>
          <p:nvPr userDrawn="1"/>
        </p:nvPicPr>
        <p:blipFill>
          <a:blip r:embed="rId25" cstate="print"/>
          <a:srcRect/>
          <a:stretch>
            <a:fillRect/>
          </a:stretch>
        </p:blipFill>
        <p:spPr bwMode="auto">
          <a:xfrm>
            <a:off x="1782763" y="6102350"/>
            <a:ext cx="808037" cy="749300"/>
          </a:xfrm>
          <a:prstGeom prst="rect">
            <a:avLst/>
          </a:prstGeom>
          <a:noFill/>
          <a:ln w="9525">
            <a:noFill/>
            <a:miter lim="800000"/>
            <a:headEnd/>
            <a:tailEnd/>
          </a:ln>
        </p:spPr>
      </p:pic>
      <p:pic>
        <p:nvPicPr>
          <p:cNvPr id="24591" name="Picture 23" descr="DSCF2315.gif"/>
          <p:cNvPicPr>
            <a:picLocks noChangeAspect="1"/>
          </p:cNvPicPr>
          <p:nvPr userDrawn="1"/>
        </p:nvPicPr>
        <p:blipFill>
          <a:blip r:embed="rId26" cstate="print"/>
          <a:srcRect/>
          <a:stretch>
            <a:fillRect/>
          </a:stretch>
        </p:blipFill>
        <p:spPr bwMode="auto">
          <a:xfrm>
            <a:off x="1174750" y="6172200"/>
            <a:ext cx="654050" cy="609600"/>
          </a:xfrm>
          <a:prstGeom prst="rect">
            <a:avLst/>
          </a:prstGeom>
          <a:noFill/>
          <a:ln w="9525">
            <a:noFill/>
            <a:miter lim="800000"/>
            <a:headEnd/>
            <a:tailEnd/>
          </a:ln>
        </p:spPr>
      </p:pic>
      <p:pic>
        <p:nvPicPr>
          <p:cNvPr id="24592" name="Picture 24" descr="DSCF0006.gif"/>
          <p:cNvPicPr>
            <a:picLocks noChangeAspect="1"/>
          </p:cNvPicPr>
          <p:nvPr userDrawn="1"/>
        </p:nvPicPr>
        <p:blipFill>
          <a:blip r:embed="rId27" cstate="print"/>
          <a:srcRect/>
          <a:stretch>
            <a:fillRect/>
          </a:stretch>
        </p:blipFill>
        <p:spPr bwMode="auto">
          <a:xfrm>
            <a:off x="2963863" y="6172200"/>
            <a:ext cx="1074737"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551453" r:id="rId1"/>
    <p:sldLayoutId id="2147551454" r:id="rId2"/>
    <p:sldLayoutId id="2147551455" r:id="rId3"/>
    <p:sldLayoutId id="2147551456" r:id="rId4"/>
    <p:sldLayoutId id="2147551457" r:id="rId5"/>
    <p:sldLayoutId id="2147551458" r:id="rId6"/>
    <p:sldLayoutId id="2147551459" r:id="rId7"/>
    <p:sldLayoutId id="2147551460" r:id="rId8"/>
    <p:sldLayoutId id="2147551461" r:id="rId9"/>
    <p:sldLayoutId id="2147551462" r:id="rId10"/>
    <p:sldLayoutId id="2147551463" r:id="rId11"/>
    <p:sldLayoutId id="2147551464" r:id="rId12"/>
    <p:sldLayoutId id="2147551465" r:id="rId13"/>
    <p:sldLayoutId id="2147551466" r:id="rId14"/>
    <p:sldLayoutId id="2147551467" r:id="rId15"/>
    <p:sldLayoutId id="2147551468" r:id="rId16"/>
    <p:sldLayoutId id="2147551469" r:id="rId17"/>
    <p:sldLayoutId id="2147551470" r:id="rId18"/>
    <p:sldLayoutId id="2147551471" r:id="rId19"/>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2200">
          <a:solidFill>
            <a:srgbClr val="660066"/>
          </a:solidFill>
          <a:latin typeface="Arial Black"/>
          <a:ea typeface="ＭＳ Ｐゴシック" pitchFamily="34" charset="-128"/>
          <a:cs typeface="Arial Black"/>
        </a:defRPr>
      </a:lvl1pPr>
      <a:lvl2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2pPr>
      <a:lvl3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3pPr>
      <a:lvl4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4pPr>
      <a:lvl5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5pPr>
      <a:lvl6pPr marL="457200" algn="l" rtl="0" fontAlgn="base">
        <a:spcBef>
          <a:spcPct val="0"/>
        </a:spcBef>
        <a:spcAft>
          <a:spcPct val="0"/>
        </a:spcAft>
        <a:defRPr sz="2400">
          <a:solidFill>
            <a:schemeClr val="bg1"/>
          </a:solidFill>
          <a:latin typeface="Georgia" pitchFamily="18" charset="0"/>
        </a:defRPr>
      </a:lvl6pPr>
      <a:lvl7pPr marL="914400" algn="l" rtl="0" fontAlgn="base">
        <a:spcBef>
          <a:spcPct val="0"/>
        </a:spcBef>
        <a:spcAft>
          <a:spcPct val="0"/>
        </a:spcAft>
        <a:defRPr sz="2400">
          <a:solidFill>
            <a:schemeClr val="bg1"/>
          </a:solidFill>
          <a:latin typeface="Georgia" pitchFamily="18" charset="0"/>
        </a:defRPr>
      </a:lvl7pPr>
      <a:lvl8pPr marL="1371600" algn="l" rtl="0" fontAlgn="base">
        <a:spcBef>
          <a:spcPct val="0"/>
        </a:spcBef>
        <a:spcAft>
          <a:spcPct val="0"/>
        </a:spcAft>
        <a:defRPr sz="2400">
          <a:solidFill>
            <a:schemeClr val="bg1"/>
          </a:solidFill>
          <a:latin typeface="Georgia" pitchFamily="18" charset="0"/>
        </a:defRPr>
      </a:lvl8pPr>
      <a:lvl9pPr marL="1828800" algn="l" rtl="0" fontAlgn="base">
        <a:spcBef>
          <a:spcPct val="0"/>
        </a:spcBef>
        <a:spcAft>
          <a:spcPct val="0"/>
        </a:spcAft>
        <a:defRPr sz="2400">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2" descr="To Egg Lefy-2 copy.jpg                                         00037770Chen Mac                       B83FA7C3:"/>
          <p:cNvPicPr>
            <a:picLocks noChangeAspect="1" noChangeArrowheads="1"/>
          </p:cNvPicPr>
          <p:nvPr/>
        </p:nvPicPr>
        <p:blipFill>
          <a:blip r:embed="rId14" cstate="print"/>
          <a:srcRect/>
          <a:stretch>
            <a:fillRect/>
          </a:stretch>
        </p:blipFill>
        <p:spPr bwMode="auto">
          <a:xfrm>
            <a:off x="8199438" y="209550"/>
            <a:ext cx="944562" cy="6648450"/>
          </a:xfrm>
          <a:prstGeom prst="rect">
            <a:avLst/>
          </a:prstGeom>
          <a:noFill/>
          <a:ln w="9525">
            <a:noFill/>
            <a:miter lim="800000"/>
            <a:headEnd/>
            <a:tailEnd/>
          </a:ln>
        </p:spPr>
      </p:pic>
      <p:sp>
        <p:nvSpPr>
          <p:cNvPr id="25603" name="Rectangle 4"/>
          <p:cNvSpPr>
            <a:spLocks noGrp="1" noChangeArrowheads="1"/>
          </p:cNvSpPr>
          <p:nvPr>
            <p:ph type="title"/>
          </p:nvPr>
        </p:nvSpPr>
        <p:spPr bwMode="auto">
          <a:xfrm>
            <a:off x="685800" y="8572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5604" name="Rectangle 5"/>
          <p:cNvSpPr>
            <a:spLocks noGrp="1" noChangeArrowheads="1"/>
          </p:cNvSpPr>
          <p:nvPr>
            <p:ph type="body" idx="1"/>
          </p:nvPr>
        </p:nvSpPr>
        <p:spPr bwMode="auto">
          <a:xfrm>
            <a:off x="685800" y="2201863"/>
            <a:ext cx="7772400" cy="3894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3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FFCC00"/>
                </a:solidFill>
                <a:latin typeface="Times New Roman" pitchFamily="-65" charset="0"/>
                <a:ea typeface="+mn-ea"/>
                <a:cs typeface="+mn-cs"/>
              </a:defRPr>
            </a:lvl1pPr>
          </a:lstStyle>
          <a:p>
            <a:pPr>
              <a:defRPr/>
            </a:pPr>
            <a:endParaRPr lang="en-US" altLang="zh-TW"/>
          </a:p>
        </p:txBody>
      </p:sp>
      <p:sp>
        <p:nvSpPr>
          <p:cNvPr id="103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CC00"/>
                </a:solidFill>
                <a:latin typeface="Times New Roman" pitchFamily="-65" charset="0"/>
                <a:ea typeface="+mn-ea"/>
                <a:cs typeface="+mn-cs"/>
              </a:defRPr>
            </a:lvl1pPr>
          </a:lstStyle>
          <a:p>
            <a:pPr>
              <a:defRPr/>
            </a:pPr>
            <a:endParaRPr lang="en-US" altLang="zh-TW"/>
          </a:p>
        </p:txBody>
      </p:sp>
      <p:sp>
        <p:nvSpPr>
          <p:cNvPr id="1032" name="Rectangle 8"/>
          <p:cNvSpPr>
            <a:spLocks noGrp="1" noChangeArrowheads="1"/>
          </p:cNvSpPr>
          <p:nvPr>
            <p:ph type="sldNum" sz="quarter" idx="4"/>
          </p:nvPr>
        </p:nvSpPr>
        <p:spPr bwMode="auto">
          <a:xfrm>
            <a:off x="8491538" y="6583363"/>
            <a:ext cx="652462" cy="246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3321CC"/>
                </a:solidFill>
                <a:latin typeface="Times New Roman" pitchFamily="-65" charset="0"/>
                <a:ea typeface="+mn-ea"/>
                <a:cs typeface="+mn-cs"/>
              </a:defRPr>
            </a:lvl1pPr>
          </a:lstStyle>
          <a:p>
            <a:pPr>
              <a:defRPr/>
            </a:pPr>
            <a:fld id="{F5976EC2-4A55-42CD-9C27-829B3D886161}" type="slidenum">
              <a:rPr lang="zh-TW" altLang="en-US"/>
              <a:pPr>
                <a:defRPr/>
              </a:pPr>
              <a:t>‹#›</a:t>
            </a:fld>
            <a:endParaRPr lang="zh-TW" altLang="en-US"/>
          </a:p>
        </p:txBody>
      </p:sp>
      <p:pic>
        <p:nvPicPr>
          <p:cNvPr id="25608" name="Picture 8" descr="To Egg Lefy-1.jpg"/>
          <p:cNvPicPr>
            <a:picLocks noChangeAspect="1"/>
          </p:cNvPicPr>
          <p:nvPr/>
        </p:nvPicPr>
        <p:blipFill>
          <a:blip r:embed="rId15" cstate="print"/>
          <a:srcRect/>
          <a:stretch>
            <a:fillRect/>
          </a:stretch>
        </p:blipFill>
        <p:spPr bwMode="auto">
          <a:xfrm>
            <a:off x="1588" y="0"/>
            <a:ext cx="9142412"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551472" r:id="rId1"/>
    <p:sldLayoutId id="2147551473" r:id="rId2"/>
    <p:sldLayoutId id="2147551474" r:id="rId3"/>
    <p:sldLayoutId id="2147551475" r:id="rId4"/>
    <p:sldLayoutId id="2147551476" r:id="rId5"/>
    <p:sldLayoutId id="2147551477" r:id="rId6"/>
    <p:sldLayoutId id="2147551478" r:id="rId7"/>
    <p:sldLayoutId id="2147551479" r:id="rId8"/>
    <p:sldLayoutId id="2147551480" r:id="rId9"/>
    <p:sldLayoutId id="2147551481" r:id="rId10"/>
    <p:sldLayoutId id="2147551482" r:id="rId11"/>
    <p:sldLayoutId id="2147551483" r:id="rId12"/>
  </p:sldLayoutIdLst>
  <p:hf hdr="0" ftr="0" dt="0"/>
  <p:txStyles>
    <p:titleStyle>
      <a:lvl1pPr algn="ctr" rtl="0" eaLnBrk="0" fontAlgn="base" hangingPunct="0">
        <a:spcBef>
          <a:spcPct val="0"/>
        </a:spcBef>
        <a:spcAft>
          <a:spcPct val="0"/>
        </a:spcAft>
        <a:defRPr kumimoji="1" sz="3200" b="1">
          <a:solidFill>
            <a:schemeClr val="tx1"/>
          </a:solidFill>
          <a:latin typeface="+mj-lt"/>
          <a:ea typeface="PMingLiU" pitchFamily="18" charset="-120"/>
          <a:cs typeface="+mj-cs"/>
        </a:defRPr>
      </a:lvl1pPr>
      <a:lvl2pPr algn="ctr" rtl="0" eaLnBrk="0" fontAlgn="base" hangingPunct="0">
        <a:spcBef>
          <a:spcPct val="0"/>
        </a:spcBef>
        <a:spcAft>
          <a:spcPct val="0"/>
        </a:spcAft>
        <a:defRPr kumimoji="1" sz="3200" b="1">
          <a:solidFill>
            <a:schemeClr val="tx1"/>
          </a:solidFill>
          <a:latin typeface="Arial" charset="0"/>
          <a:ea typeface="PMingLiU" pitchFamily="18" charset="-120"/>
        </a:defRPr>
      </a:lvl2pPr>
      <a:lvl3pPr algn="ctr" rtl="0" eaLnBrk="0" fontAlgn="base" hangingPunct="0">
        <a:spcBef>
          <a:spcPct val="0"/>
        </a:spcBef>
        <a:spcAft>
          <a:spcPct val="0"/>
        </a:spcAft>
        <a:defRPr kumimoji="1" sz="3200" b="1">
          <a:solidFill>
            <a:schemeClr val="tx1"/>
          </a:solidFill>
          <a:latin typeface="Arial" charset="0"/>
          <a:ea typeface="PMingLiU" pitchFamily="18" charset="-120"/>
        </a:defRPr>
      </a:lvl3pPr>
      <a:lvl4pPr algn="ctr" rtl="0" eaLnBrk="0" fontAlgn="base" hangingPunct="0">
        <a:spcBef>
          <a:spcPct val="0"/>
        </a:spcBef>
        <a:spcAft>
          <a:spcPct val="0"/>
        </a:spcAft>
        <a:defRPr kumimoji="1" sz="3200" b="1">
          <a:solidFill>
            <a:schemeClr val="tx1"/>
          </a:solidFill>
          <a:latin typeface="Arial" charset="0"/>
          <a:ea typeface="PMingLiU" pitchFamily="18" charset="-120"/>
        </a:defRPr>
      </a:lvl4pPr>
      <a:lvl5pPr algn="ctr" rtl="0" eaLnBrk="0" fontAlgn="base" hangingPunct="0">
        <a:spcBef>
          <a:spcPct val="0"/>
        </a:spcBef>
        <a:spcAft>
          <a:spcPct val="0"/>
        </a:spcAft>
        <a:defRPr kumimoji="1" sz="3200" b="1">
          <a:solidFill>
            <a:schemeClr val="tx1"/>
          </a:solidFill>
          <a:latin typeface="Arial" charset="0"/>
          <a:ea typeface="PMingLiU" pitchFamily="18" charset="-120"/>
        </a:defRPr>
      </a:lvl5pPr>
      <a:lvl6pPr marL="457200" algn="ctr" rtl="0" fontAlgn="base">
        <a:spcBef>
          <a:spcPct val="0"/>
        </a:spcBef>
        <a:spcAft>
          <a:spcPct val="0"/>
        </a:spcAft>
        <a:defRPr kumimoji="1" sz="3200" b="1">
          <a:solidFill>
            <a:schemeClr val="tx1"/>
          </a:solidFill>
          <a:latin typeface="Arial" charset="0"/>
          <a:ea typeface="新細明體" pitchFamily="18" charset="-120"/>
        </a:defRPr>
      </a:lvl6pPr>
      <a:lvl7pPr marL="914400" algn="ctr" rtl="0" fontAlgn="base">
        <a:spcBef>
          <a:spcPct val="0"/>
        </a:spcBef>
        <a:spcAft>
          <a:spcPct val="0"/>
        </a:spcAft>
        <a:defRPr kumimoji="1" sz="3200" b="1">
          <a:solidFill>
            <a:schemeClr val="tx1"/>
          </a:solidFill>
          <a:latin typeface="Arial" charset="0"/>
          <a:ea typeface="新細明體" pitchFamily="18" charset="-120"/>
        </a:defRPr>
      </a:lvl7pPr>
      <a:lvl8pPr marL="1371600" algn="ctr" rtl="0" fontAlgn="base">
        <a:spcBef>
          <a:spcPct val="0"/>
        </a:spcBef>
        <a:spcAft>
          <a:spcPct val="0"/>
        </a:spcAft>
        <a:defRPr kumimoji="1" sz="3200" b="1">
          <a:solidFill>
            <a:schemeClr val="tx1"/>
          </a:solidFill>
          <a:latin typeface="Arial" charset="0"/>
          <a:ea typeface="新細明體" pitchFamily="18" charset="-120"/>
        </a:defRPr>
      </a:lvl8pPr>
      <a:lvl9pPr marL="1828800" algn="ctr" rtl="0" fontAlgn="base">
        <a:spcBef>
          <a:spcPct val="0"/>
        </a:spcBef>
        <a:spcAft>
          <a:spcPct val="0"/>
        </a:spcAft>
        <a:defRPr kumimoji="1" sz="3200" b="1">
          <a:solidFill>
            <a:schemeClr val="tx1"/>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2800" b="1">
          <a:solidFill>
            <a:schemeClr val="tx2"/>
          </a:solidFill>
          <a:latin typeface="+mn-lt"/>
          <a:ea typeface="PMingLiU" pitchFamily="18" charset="-120"/>
          <a:cs typeface="+mn-cs"/>
        </a:defRPr>
      </a:lvl1pPr>
      <a:lvl2pPr marL="742950" indent="-285750" algn="l" rtl="0" eaLnBrk="0" fontAlgn="base" hangingPunct="0">
        <a:spcBef>
          <a:spcPct val="20000"/>
        </a:spcBef>
        <a:spcAft>
          <a:spcPct val="0"/>
        </a:spcAft>
        <a:buChar char="–"/>
        <a:defRPr kumimoji="1" sz="2600" b="1">
          <a:solidFill>
            <a:srgbClr val="555550"/>
          </a:solidFill>
          <a:latin typeface="+mn-lt"/>
          <a:ea typeface="PMingLiU" pitchFamily="18" charset="-120"/>
        </a:defRPr>
      </a:lvl2pPr>
      <a:lvl3pPr marL="1143000" indent="-228600" algn="l" rtl="0" eaLnBrk="0" fontAlgn="base" hangingPunct="0">
        <a:spcBef>
          <a:spcPct val="20000"/>
        </a:spcBef>
        <a:spcAft>
          <a:spcPct val="0"/>
        </a:spcAft>
        <a:buChar char="•"/>
        <a:defRPr kumimoji="1" sz="2400" b="1">
          <a:solidFill>
            <a:srgbClr val="555550"/>
          </a:solidFill>
          <a:latin typeface="+mn-lt"/>
          <a:ea typeface="PMingLiU" pitchFamily="18" charset="-120"/>
        </a:defRPr>
      </a:lvl3pPr>
      <a:lvl4pPr marL="1600200" indent="-228600" algn="l" rtl="0" eaLnBrk="0" fontAlgn="base" hangingPunct="0">
        <a:spcBef>
          <a:spcPct val="20000"/>
        </a:spcBef>
        <a:spcAft>
          <a:spcPct val="0"/>
        </a:spcAft>
        <a:buChar char="–"/>
        <a:defRPr kumimoji="1" sz="2000" b="1">
          <a:solidFill>
            <a:srgbClr val="555550"/>
          </a:solidFill>
          <a:latin typeface="+mn-lt"/>
          <a:ea typeface="PMingLiU" pitchFamily="18" charset="-120"/>
        </a:defRPr>
      </a:lvl4pPr>
      <a:lvl5pPr marL="2057400" indent="-228600" algn="l" rtl="0" eaLnBrk="0" fontAlgn="base" hangingPunct="0">
        <a:spcBef>
          <a:spcPct val="20000"/>
        </a:spcBef>
        <a:spcAft>
          <a:spcPct val="0"/>
        </a:spcAft>
        <a:buChar char="»"/>
        <a:defRPr kumimoji="1" sz="2000" b="1">
          <a:solidFill>
            <a:srgbClr val="555550"/>
          </a:solidFill>
          <a:latin typeface="+mn-lt"/>
          <a:ea typeface="PMingLiU" pitchFamily="18" charset="-120"/>
        </a:defRPr>
      </a:lvl5pPr>
      <a:lvl6pPr marL="2514600" indent="-228600" algn="l" rtl="0" fontAlgn="base">
        <a:spcBef>
          <a:spcPct val="20000"/>
        </a:spcBef>
        <a:spcAft>
          <a:spcPct val="0"/>
        </a:spcAft>
        <a:buChar char="»"/>
        <a:defRPr kumimoji="1" sz="2000" b="1">
          <a:solidFill>
            <a:srgbClr val="555550"/>
          </a:solidFill>
          <a:latin typeface="+mn-lt"/>
          <a:ea typeface="+mn-ea"/>
        </a:defRPr>
      </a:lvl6pPr>
      <a:lvl7pPr marL="2971800" indent="-228600" algn="l" rtl="0" fontAlgn="base">
        <a:spcBef>
          <a:spcPct val="20000"/>
        </a:spcBef>
        <a:spcAft>
          <a:spcPct val="0"/>
        </a:spcAft>
        <a:buChar char="»"/>
        <a:defRPr kumimoji="1" sz="2000" b="1">
          <a:solidFill>
            <a:srgbClr val="555550"/>
          </a:solidFill>
          <a:latin typeface="+mn-lt"/>
          <a:ea typeface="+mn-ea"/>
        </a:defRPr>
      </a:lvl7pPr>
      <a:lvl8pPr marL="3429000" indent="-228600" algn="l" rtl="0" fontAlgn="base">
        <a:spcBef>
          <a:spcPct val="20000"/>
        </a:spcBef>
        <a:spcAft>
          <a:spcPct val="0"/>
        </a:spcAft>
        <a:buChar char="»"/>
        <a:defRPr kumimoji="1" sz="2000" b="1">
          <a:solidFill>
            <a:srgbClr val="555550"/>
          </a:solidFill>
          <a:latin typeface="+mn-lt"/>
          <a:ea typeface="+mn-ea"/>
        </a:defRPr>
      </a:lvl8pPr>
      <a:lvl9pPr marL="3886200" indent="-228600" algn="l" rtl="0" fontAlgn="base">
        <a:spcBef>
          <a:spcPct val="20000"/>
        </a:spcBef>
        <a:spcAft>
          <a:spcPct val="0"/>
        </a:spcAft>
        <a:buChar char="»"/>
        <a:defRPr kumimoji="1" sz="2000" b="1">
          <a:solidFill>
            <a:srgbClr val="55555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p>
            <a:pPr>
              <a:defRPr/>
            </a:pPr>
            <a:endParaRPr lang="en-US">
              <a:solidFill>
                <a:prstClr val="black"/>
              </a:solidFill>
              <a:latin typeface="Georgia" pitchFamily="18" charset="0"/>
              <a:cs typeface="Arial" charset="0"/>
            </a:endParaRPr>
          </a:p>
        </p:txBody>
      </p:sp>
      <p:sp>
        <p:nvSpPr>
          <p:cNvPr id="9" name="Rectangle 8"/>
          <p:cNvSpPr>
            <a:spLocks noChangeArrowheads="1"/>
          </p:cNvSpPr>
          <p:nvPr/>
        </p:nvSpPr>
        <p:spPr bwMode="auto">
          <a:xfrm>
            <a:off x="161925" y="6400800"/>
            <a:ext cx="8832850" cy="309563"/>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Arial" charset="0"/>
            </a:endParaRPr>
          </a:p>
        </p:txBody>
      </p:sp>
      <p:sp>
        <p:nvSpPr>
          <p:cNvPr id="12" name="Oval 11"/>
          <p:cNvSpPr/>
          <p:nvPr/>
        </p:nvSpPr>
        <p:spPr>
          <a:xfrm>
            <a:off x="4267200" y="955675"/>
            <a:ext cx="609600" cy="49212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6634"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35" name="Text Placeholder 12"/>
          <p:cNvSpPr>
            <a:spLocks noGrp="1"/>
          </p:cNvSpPr>
          <p:nvPr>
            <p:ph type="body" idx="1"/>
          </p:nvPr>
        </p:nvSpPr>
        <p:spPr bwMode="auto">
          <a:xfrm>
            <a:off x="301625" y="1573213"/>
            <a:ext cx="8534400" cy="4598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0" name="Slide Number Placeholder 28"/>
          <p:cNvSpPr>
            <a:spLocks noGrp="1"/>
          </p:cNvSpPr>
          <p:nvPr>
            <p:ph type="sldNum" sz="quarter" idx="4"/>
          </p:nvPr>
        </p:nvSpPr>
        <p:spPr>
          <a:xfrm>
            <a:off x="228600" y="6399213"/>
            <a:ext cx="2438400" cy="306387"/>
          </a:xfrm>
          <a:prstGeom prst="rect">
            <a:avLst/>
          </a:prstGeom>
        </p:spPr>
        <p:txBody>
          <a:bodyPr>
            <a:normAutofit/>
          </a:bodyPr>
          <a:lstStyle>
            <a:lvl1pPr algn="l" fontAlgn="auto">
              <a:spcBef>
                <a:spcPts val="0"/>
              </a:spcBef>
              <a:spcAft>
                <a:spcPts val="0"/>
              </a:spcAft>
              <a:defRPr sz="1400">
                <a:solidFill>
                  <a:prstClr val="black">
                    <a:lumMod val="65000"/>
                    <a:lumOff val="35000"/>
                  </a:prstClr>
                </a:solidFill>
                <a:latin typeface="Arial" pitchFamily="34" charset="0"/>
                <a:cs typeface="Arial" pitchFamily="34" charset="0"/>
              </a:defRPr>
            </a:lvl1pPr>
          </a:lstStyle>
          <a:p>
            <a:pPr>
              <a:defRPr/>
            </a:pPr>
            <a:fld id="{E170AC96-CB60-4489-977F-65EDCC7D3A06}" type="slidenum">
              <a:rPr lang="en-US"/>
              <a:pPr>
                <a:defRPr/>
              </a:pPr>
              <a:t>‹#›</a:t>
            </a:fld>
            <a:r>
              <a:rPr lang="en-US" dirty="0"/>
              <a:t> of 36</a:t>
            </a:r>
          </a:p>
        </p:txBody>
      </p:sp>
      <p:sp>
        <p:nvSpPr>
          <p:cNvPr id="1039" name="TextBox 1"/>
          <p:cNvSpPr txBox="1">
            <a:spLocks noChangeArrowheads="1"/>
          </p:cNvSpPr>
          <p:nvPr/>
        </p:nvSpPr>
        <p:spPr bwMode="auto">
          <a:xfrm>
            <a:off x="7613650" y="6384925"/>
            <a:ext cx="1362075" cy="3079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defRPr/>
            </a:pPr>
            <a:r>
              <a:rPr lang="en-US" sz="1400" dirty="0">
                <a:solidFill>
                  <a:prstClr val="black">
                    <a:lumMod val="65000"/>
                    <a:lumOff val="35000"/>
                  </a:prstClr>
                </a:solidFill>
                <a:latin typeface="Arial" charset="0"/>
              </a:rPr>
              <a:t>www.avrdc.org</a:t>
            </a:r>
          </a:p>
        </p:txBody>
      </p:sp>
      <p:grpSp>
        <p:nvGrpSpPr>
          <p:cNvPr id="26638" name="Group 15"/>
          <p:cNvGrpSpPr>
            <a:grpSpLocks/>
          </p:cNvGrpSpPr>
          <p:nvPr userDrawn="1"/>
        </p:nvGrpSpPr>
        <p:grpSpPr bwMode="auto">
          <a:xfrm>
            <a:off x="4224338" y="889000"/>
            <a:ext cx="685800" cy="685800"/>
            <a:chOff x="4224556" y="2114550"/>
            <a:chExt cx="685800" cy="685800"/>
          </a:xfrm>
        </p:grpSpPr>
        <p:sp>
          <p:nvSpPr>
            <p:cNvPr id="17" name="Oval 16"/>
            <p:cNvSpPr/>
            <p:nvPr/>
          </p:nvSpPr>
          <p:spPr>
            <a:xfrm>
              <a:off x="4224556" y="2114550"/>
              <a:ext cx="685800" cy="685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6640" name="Picture 31"/>
            <p:cNvPicPr>
              <a:picLocks noChangeAspect="1"/>
            </p:cNvPicPr>
            <p:nvPr userDrawn="1"/>
          </p:nvPicPr>
          <p:blipFill>
            <a:blip r:embed="rId11" cstate="print"/>
            <a:srcRect l="1942" t="2930" r="77991" b="5710"/>
            <a:stretch>
              <a:fillRect/>
            </a:stretch>
          </p:blipFill>
          <p:spPr bwMode="auto">
            <a:xfrm>
              <a:off x="4339612" y="2233325"/>
              <a:ext cx="478617" cy="47562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551591" r:id="rId1"/>
    <p:sldLayoutId id="2147551592" r:id="rId2"/>
    <p:sldLayoutId id="2147551593" r:id="rId3"/>
    <p:sldLayoutId id="2147551594" r:id="rId4"/>
    <p:sldLayoutId id="2147551595" r:id="rId5"/>
    <p:sldLayoutId id="2147551596" r:id="rId6"/>
    <p:sldLayoutId id="2147551597" r:id="rId7"/>
    <p:sldLayoutId id="2147551598" r:id="rId8"/>
    <p:sldLayoutId id="2147551599" r:id="rId9"/>
  </p:sldLayoutIdLst>
  <p:transition>
    <p:wipe/>
  </p:transition>
  <p:hf hdr="0" dt="0"/>
  <p:txStyles>
    <p:titleStyle>
      <a:lvl1pPr algn="ctr" rtl="0" eaLnBrk="0" fontAlgn="base" hangingPunct="0">
        <a:spcBef>
          <a:spcPct val="0"/>
        </a:spcBef>
        <a:spcAft>
          <a:spcPct val="0"/>
        </a:spcAft>
        <a:defRPr sz="3300" kern="1200">
          <a:solidFill>
            <a:srgbClr val="807A62"/>
          </a:solidFill>
          <a:latin typeface="Trebuchet MS" panose="020B0603020202020204" pitchFamily="34" charset="0"/>
          <a:ea typeface="+mj-ea"/>
          <a:cs typeface="+mj-cs"/>
        </a:defRPr>
      </a:lvl1pPr>
      <a:lvl2pPr algn="ctr" rtl="0" eaLnBrk="0" fontAlgn="base" hangingPunct="0">
        <a:spcBef>
          <a:spcPct val="0"/>
        </a:spcBef>
        <a:spcAft>
          <a:spcPct val="0"/>
        </a:spcAft>
        <a:defRPr sz="3300">
          <a:solidFill>
            <a:srgbClr val="807A62"/>
          </a:solidFill>
          <a:latin typeface="Trebuchet MS" pitchFamily="34" charset="0"/>
        </a:defRPr>
      </a:lvl2pPr>
      <a:lvl3pPr algn="ctr" rtl="0" eaLnBrk="0" fontAlgn="base" hangingPunct="0">
        <a:spcBef>
          <a:spcPct val="0"/>
        </a:spcBef>
        <a:spcAft>
          <a:spcPct val="0"/>
        </a:spcAft>
        <a:defRPr sz="3300">
          <a:solidFill>
            <a:srgbClr val="807A62"/>
          </a:solidFill>
          <a:latin typeface="Trebuchet MS" pitchFamily="34" charset="0"/>
        </a:defRPr>
      </a:lvl3pPr>
      <a:lvl4pPr algn="ctr" rtl="0" eaLnBrk="0" fontAlgn="base" hangingPunct="0">
        <a:spcBef>
          <a:spcPct val="0"/>
        </a:spcBef>
        <a:spcAft>
          <a:spcPct val="0"/>
        </a:spcAft>
        <a:defRPr sz="3300">
          <a:solidFill>
            <a:srgbClr val="807A62"/>
          </a:solidFill>
          <a:latin typeface="Trebuchet MS" pitchFamily="34" charset="0"/>
        </a:defRPr>
      </a:lvl4pPr>
      <a:lvl5pPr algn="ctr" rtl="0" eaLnBrk="0" fontAlgn="base" hangingPunct="0">
        <a:spcBef>
          <a:spcPct val="0"/>
        </a:spcBef>
        <a:spcAft>
          <a:spcPct val="0"/>
        </a:spcAft>
        <a:defRPr sz="3300">
          <a:solidFill>
            <a:srgbClr val="807A62"/>
          </a:solidFill>
          <a:latin typeface="Trebuchet MS" pitchFamily="34" charset="0"/>
        </a:defRPr>
      </a:lvl5pPr>
      <a:lvl6pPr marL="457200" algn="ctr" rtl="0" eaLnBrk="1" fontAlgn="base" hangingPunct="1">
        <a:spcBef>
          <a:spcPct val="0"/>
        </a:spcBef>
        <a:spcAft>
          <a:spcPct val="0"/>
        </a:spcAft>
        <a:defRPr sz="3300">
          <a:solidFill>
            <a:srgbClr val="807A62"/>
          </a:solidFill>
          <a:latin typeface="Georgia" pitchFamily="18" charset="0"/>
        </a:defRPr>
      </a:lvl6pPr>
      <a:lvl7pPr marL="914400" algn="ctr" rtl="0" eaLnBrk="1" fontAlgn="base" hangingPunct="1">
        <a:spcBef>
          <a:spcPct val="0"/>
        </a:spcBef>
        <a:spcAft>
          <a:spcPct val="0"/>
        </a:spcAft>
        <a:defRPr sz="3300">
          <a:solidFill>
            <a:srgbClr val="807A62"/>
          </a:solidFill>
          <a:latin typeface="Georgia" pitchFamily="18" charset="0"/>
        </a:defRPr>
      </a:lvl7pPr>
      <a:lvl8pPr marL="1371600" algn="ctr" rtl="0" eaLnBrk="1" fontAlgn="base" hangingPunct="1">
        <a:spcBef>
          <a:spcPct val="0"/>
        </a:spcBef>
        <a:spcAft>
          <a:spcPct val="0"/>
        </a:spcAft>
        <a:defRPr sz="3300">
          <a:solidFill>
            <a:srgbClr val="807A62"/>
          </a:solidFill>
          <a:latin typeface="Georgia" pitchFamily="18" charset="0"/>
        </a:defRPr>
      </a:lvl8pPr>
      <a:lvl9pPr marL="1828800" algn="ctr" rtl="0" eaLnBrk="1" fontAlgn="base" hangingPunct="1">
        <a:spcBef>
          <a:spcPct val="0"/>
        </a:spcBef>
        <a:spcAft>
          <a:spcPct val="0"/>
        </a:spcAft>
        <a:defRPr sz="3300">
          <a:solidFill>
            <a:srgbClr val="807A62"/>
          </a:solidFill>
          <a:latin typeface="Georgia" pitchFamily="18" charset="0"/>
        </a:defRPr>
      </a:lvl9pPr>
    </p:titleStyle>
    <p:bodyStyle>
      <a:lvl1pPr marL="273050" indent="-273050" algn="l" rtl="0" eaLnBrk="0" fontAlgn="base" hangingPunct="0">
        <a:spcBef>
          <a:spcPct val="20000"/>
        </a:spcBef>
        <a:spcAft>
          <a:spcPct val="0"/>
        </a:spcAft>
        <a:buClr>
          <a:srgbClr val="77933C"/>
        </a:buClr>
        <a:buSzPct val="85000"/>
        <a:buFont typeface="Wingdings 2" pitchFamily="18" charset="2"/>
        <a:buChar char=""/>
        <a:defRPr sz="2700" kern="1200">
          <a:solidFill>
            <a:schemeClr val="tx1"/>
          </a:solidFill>
          <a:latin typeface="Trebuchet MS" panose="020B0603020202020204" pitchFamily="34" charset="0"/>
          <a:ea typeface="+mn-ea"/>
          <a:cs typeface="+mn-cs"/>
        </a:defRPr>
      </a:lvl1pPr>
      <a:lvl2pPr marL="547688" indent="-273050" algn="l" rtl="0" eaLnBrk="0" fontAlgn="base" hangingPunct="0">
        <a:spcBef>
          <a:spcPct val="20000"/>
        </a:spcBef>
        <a:spcAft>
          <a:spcPct val="0"/>
        </a:spcAft>
        <a:buClr>
          <a:schemeClr val="tx1"/>
        </a:buClr>
        <a:buSzPct val="70000"/>
        <a:buFont typeface="Wingdings" pitchFamily="2" charset="2"/>
        <a:buChar char=""/>
        <a:defRPr sz="2200" kern="1200">
          <a:solidFill>
            <a:srgbClr val="77933C"/>
          </a:solidFill>
          <a:latin typeface="Trebuchet MS" panose="020B0603020202020204" pitchFamily="34" charset="0"/>
          <a:ea typeface="+mn-ea"/>
          <a:cs typeface="+mn-cs"/>
        </a:defRPr>
      </a:lvl2pPr>
      <a:lvl3pPr marL="822325" indent="-228600" algn="l" rtl="0" eaLnBrk="0" fontAlgn="base" hangingPunct="0">
        <a:spcBef>
          <a:spcPct val="20000"/>
        </a:spcBef>
        <a:spcAft>
          <a:spcPct val="0"/>
        </a:spcAft>
        <a:buClr>
          <a:srgbClr val="928B70"/>
        </a:buClr>
        <a:buSzPct val="75000"/>
        <a:buFont typeface="Wingdings 2" pitchFamily="18" charset="2"/>
        <a:buChar char=""/>
        <a:defRPr sz="2000" kern="1200">
          <a:solidFill>
            <a:srgbClr val="C00000"/>
          </a:solidFill>
          <a:latin typeface="Trebuchet MS" panose="020B0603020202020204" pitchFamily="34" charset="0"/>
          <a:ea typeface="+mn-ea"/>
          <a:cs typeface="+mn-cs"/>
        </a:defRPr>
      </a:lvl3pPr>
      <a:lvl4pPr marL="868363" algn="l" rtl="0" eaLnBrk="0" fontAlgn="base" hangingPunct="0">
        <a:spcBef>
          <a:spcPct val="20000"/>
        </a:spcBef>
        <a:spcAft>
          <a:spcPct val="0"/>
        </a:spcAft>
        <a:buClr>
          <a:srgbClr val="87706B"/>
        </a:buClr>
        <a:buSzPct val="70000"/>
        <a:buFont typeface="Wingdings" pitchFamily="2" charset="2"/>
        <a:defRPr sz="2000" kern="1200">
          <a:solidFill>
            <a:schemeClr val="tx2"/>
          </a:solidFill>
          <a:latin typeface="Trebuchet MS" panose="020B0603020202020204" pitchFamily="34" charset="0"/>
          <a:ea typeface="+mn-ea"/>
          <a:cs typeface="+mn-cs"/>
        </a:defRPr>
      </a:lvl4pPr>
      <a:lvl5pPr marL="1371600" indent="-228600" algn="l" rtl="0" eaLnBrk="0" fontAlgn="base" hangingPunct="0">
        <a:spcBef>
          <a:spcPct val="20000"/>
        </a:spcBef>
        <a:spcAft>
          <a:spcPct val="0"/>
        </a:spcAft>
        <a:buClr>
          <a:srgbClr val="94734E"/>
        </a:buClr>
        <a:buChar char="•"/>
        <a:defRPr kern="1200">
          <a:solidFill>
            <a:schemeClr val="tx1"/>
          </a:solidFill>
          <a:latin typeface="Trebuchet MS" panose="020B0603020202020204"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6"/>
          <p:cNvSpPr>
            <a:spLocks noChangeArrowheads="1"/>
          </p:cNvSpPr>
          <p:nvPr/>
        </p:nvSpPr>
        <p:spPr bwMode="auto">
          <a:xfrm>
            <a:off x="0" y="425450"/>
            <a:ext cx="9144000" cy="395288"/>
          </a:xfrm>
          <a:prstGeom prst="rect">
            <a:avLst/>
          </a:prstGeom>
          <a:solidFill>
            <a:srgbClr val="5C6782"/>
          </a:solidFill>
          <a:ln>
            <a:noFill/>
          </a:ln>
          <a:extLst>
            <a:ext uri="{91240B29-F687-4F45-9708-019B960494DF}"/>
          </a:extLst>
        </p:spPr>
        <p:txBody>
          <a:bodyPr wrap="none" anchor="ctr"/>
          <a:lstStyle/>
          <a:p>
            <a:pPr algn="ctr">
              <a:defRPr/>
            </a:pPr>
            <a:endParaRPr lang="en-US" sz="2400" b="1">
              <a:solidFill>
                <a:srgbClr val="99CC00"/>
              </a:solidFill>
              <a:latin typeface="Arial" charset="0"/>
              <a:cs typeface="+mn-cs"/>
            </a:endParaRPr>
          </a:p>
        </p:txBody>
      </p:sp>
      <p:sp>
        <p:nvSpPr>
          <p:cNvPr id="27651" name="Rectangle 28"/>
          <p:cNvSpPr>
            <a:spLocks noGrp="1" noChangeArrowheads="1"/>
          </p:cNvSpPr>
          <p:nvPr>
            <p:ph type="title"/>
          </p:nvPr>
        </p:nvSpPr>
        <p:spPr bwMode="auto">
          <a:xfrm>
            <a:off x="573088" y="984250"/>
            <a:ext cx="7000875" cy="4921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Click to edit Master title style</a:t>
            </a:r>
          </a:p>
        </p:txBody>
      </p:sp>
      <p:sp>
        <p:nvSpPr>
          <p:cNvPr id="27652" name="Rectangle 29"/>
          <p:cNvSpPr>
            <a:spLocks noGrp="1" noChangeArrowheads="1"/>
          </p:cNvSpPr>
          <p:nvPr>
            <p:ph type="body" idx="1"/>
          </p:nvPr>
        </p:nvSpPr>
        <p:spPr bwMode="auto">
          <a:xfrm>
            <a:off x="573088" y="2055813"/>
            <a:ext cx="8047037" cy="39703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1031" name="Line 32"/>
          <p:cNvSpPr>
            <a:spLocks noChangeShapeType="1"/>
          </p:cNvSpPr>
          <p:nvPr/>
        </p:nvSpPr>
        <p:spPr bwMode="auto">
          <a:xfrm flipV="1">
            <a:off x="1620838" y="6410325"/>
            <a:ext cx="0" cy="447675"/>
          </a:xfrm>
          <a:prstGeom prst="line">
            <a:avLst/>
          </a:prstGeom>
          <a:noFill/>
          <a:ln w="12700" cap="rnd">
            <a:solidFill>
              <a:srgbClr val="5C6782"/>
            </a:solidFill>
            <a:prstDash val="sysDot"/>
            <a:round/>
            <a:headEnd/>
            <a:tailEnd/>
          </a:ln>
          <a:extLst>
            <a:ext uri="{909E8E84-426E-40DD-AFC4-6F175D3DCCD1}"/>
          </a:extLst>
        </p:spPr>
        <p:txBody>
          <a:bodyPr lIns="0" tIns="0" rIns="0" bIns="0">
            <a:spAutoFit/>
          </a:bodyPr>
          <a:lstStyle/>
          <a:p>
            <a:pPr algn="r">
              <a:defRPr/>
            </a:pPr>
            <a:endParaRPr lang="en-US" sz="3600" b="1">
              <a:solidFill>
                <a:srgbClr val="000000"/>
              </a:solidFill>
              <a:latin typeface="Arial" charset="0"/>
              <a:cs typeface="+mn-cs"/>
            </a:endParaRPr>
          </a:p>
        </p:txBody>
      </p:sp>
      <p:pic>
        <p:nvPicPr>
          <p:cNvPr id="27654" name="Rectangle 3081"/>
          <p:cNvPicPr>
            <a:picLocks noChangeAspect="1" noChangeArrowheads="1"/>
          </p:cNvPicPr>
          <p:nvPr/>
        </p:nvPicPr>
        <p:blipFill>
          <a:blip r:embed="rId20" cstate="print"/>
          <a:srcRect/>
          <a:stretch>
            <a:fillRect/>
          </a:stretch>
        </p:blipFill>
        <p:spPr bwMode="auto">
          <a:xfrm>
            <a:off x="1254125" y="204788"/>
            <a:ext cx="574675" cy="490537"/>
          </a:xfrm>
          <a:prstGeom prst="rect">
            <a:avLst/>
          </a:prstGeom>
          <a:blipFill dpi="0" rotWithShape="1">
            <a:blip r:embed="rId21" cstate="print"/>
            <a:srcRect/>
            <a:tile tx="0" ty="0" sx="100000" sy="100000" flip="none" algn="tl"/>
          </a:blipFill>
          <a:ln w="9525" algn="ctr">
            <a:solidFill>
              <a:schemeClr val="bg2"/>
            </a:solidFill>
            <a:miter lim="800000"/>
            <a:headEnd/>
            <a:tailEnd/>
          </a:ln>
        </p:spPr>
      </p:pic>
      <p:pic>
        <p:nvPicPr>
          <p:cNvPr id="27655" name="Picture 22" descr="DSCF2315 copy"/>
          <p:cNvPicPr>
            <a:picLocks noChangeAspect="1" noChangeArrowheads="1"/>
          </p:cNvPicPr>
          <p:nvPr/>
        </p:nvPicPr>
        <p:blipFill>
          <a:blip r:embed="rId22" cstate="print"/>
          <a:srcRect l="25760" t="45013" r="15027"/>
          <a:stretch>
            <a:fillRect/>
          </a:stretch>
        </p:blipFill>
        <p:spPr bwMode="auto">
          <a:xfrm>
            <a:off x="152400" y="211138"/>
            <a:ext cx="534988" cy="482600"/>
          </a:xfrm>
          <a:prstGeom prst="rect">
            <a:avLst/>
          </a:prstGeom>
          <a:noFill/>
          <a:ln w="9525">
            <a:solidFill>
              <a:schemeClr val="bg2"/>
            </a:solidFill>
            <a:miter lim="800000"/>
            <a:headEnd/>
            <a:tailEnd/>
          </a:ln>
        </p:spPr>
      </p:pic>
      <p:pic>
        <p:nvPicPr>
          <p:cNvPr id="27656" name="Picture 24" descr="DSCF9895"/>
          <p:cNvPicPr>
            <a:picLocks noChangeAspect="1" noChangeArrowheads="1"/>
          </p:cNvPicPr>
          <p:nvPr/>
        </p:nvPicPr>
        <p:blipFill>
          <a:blip r:embed="rId23" cstate="print"/>
          <a:srcRect l="18230" r="47166" b="18503"/>
          <a:stretch>
            <a:fillRect/>
          </a:stretch>
        </p:blipFill>
        <p:spPr bwMode="auto">
          <a:xfrm>
            <a:off x="1878013" y="204788"/>
            <a:ext cx="520700" cy="504825"/>
          </a:xfrm>
          <a:prstGeom prst="rect">
            <a:avLst/>
          </a:prstGeom>
          <a:noFill/>
          <a:ln w="9525">
            <a:solidFill>
              <a:schemeClr val="bg2"/>
            </a:solidFill>
            <a:miter lim="800000"/>
            <a:headEnd/>
            <a:tailEnd/>
          </a:ln>
        </p:spPr>
      </p:pic>
      <p:pic>
        <p:nvPicPr>
          <p:cNvPr id="27657" name="Picture 26" descr="DSCF6240 copy"/>
          <p:cNvPicPr>
            <a:picLocks noChangeAspect="1" noChangeArrowheads="1"/>
          </p:cNvPicPr>
          <p:nvPr/>
        </p:nvPicPr>
        <p:blipFill>
          <a:blip r:embed="rId24" cstate="print"/>
          <a:srcRect l="7378" t="35393" r="51228" b="24156"/>
          <a:stretch>
            <a:fillRect/>
          </a:stretch>
        </p:blipFill>
        <p:spPr bwMode="auto">
          <a:xfrm>
            <a:off x="733425" y="211138"/>
            <a:ext cx="481013" cy="481012"/>
          </a:xfrm>
          <a:prstGeom prst="rect">
            <a:avLst/>
          </a:prstGeom>
          <a:noFill/>
          <a:ln w="9525">
            <a:solidFill>
              <a:schemeClr val="bg2"/>
            </a:solidFill>
            <a:miter lim="800000"/>
            <a:headEnd/>
            <a:tailEnd/>
          </a:ln>
        </p:spPr>
      </p:pic>
      <p:sp>
        <p:nvSpPr>
          <p:cNvPr id="1040" name="Rectangle 18"/>
          <p:cNvSpPr>
            <a:spLocks noChangeArrowheads="1"/>
          </p:cNvSpPr>
          <p:nvPr/>
        </p:nvSpPr>
        <p:spPr bwMode="auto">
          <a:xfrm>
            <a:off x="0" y="1447800"/>
            <a:ext cx="152400" cy="5410200"/>
          </a:xfrm>
          <a:prstGeom prst="rect">
            <a:avLst/>
          </a:prstGeom>
          <a:solidFill>
            <a:schemeClr val="folHlink"/>
          </a:solidFill>
          <a:ln>
            <a:noFill/>
          </a:ln>
          <a:extLst>
            <a:ext uri="{91240B29-F687-4F45-9708-019B960494DF}"/>
          </a:extLst>
        </p:spPr>
        <p:txBody>
          <a:bodyPr wrap="none" anchor="ctr"/>
          <a:lstStyle/>
          <a:p>
            <a:pPr algn="r">
              <a:defRPr/>
            </a:pPr>
            <a:endParaRPr lang="en-US" sz="3600" b="1">
              <a:solidFill>
                <a:srgbClr val="000000"/>
              </a:solidFill>
              <a:latin typeface="Arial" charset="0"/>
              <a:cs typeface="+mn-cs"/>
            </a:endParaRPr>
          </a:p>
        </p:txBody>
      </p:sp>
      <p:sp>
        <p:nvSpPr>
          <p:cNvPr id="1041" name="Rectangle 37"/>
          <p:cNvSpPr>
            <a:spLocks noChangeArrowheads="1"/>
          </p:cNvSpPr>
          <p:nvPr userDrawn="1"/>
        </p:nvSpPr>
        <p:spPr bwMode="auto">
          <a:xfrm>
            <a:off x="8864600" y="431800"/>
            <a:ext cx="127000" cy="647700"/>
          </a:xfrm>
          <a:prstGeom prst="rect">
            <a:avLst/>
          </a:prstGeom>
          <a:solidFill>
            <a:schemeClr val="folHlink"/>
          </a:solidFill>
          <a:ln w="9525">
            <a:solidFill>
              <a:schemeClr val="folHlink"/>
            </a:solidFill>
            <a:miter lim="800000"/>
            <a:headEnd/>
            <a:tailEnd/>
          </a:ln>
        </p:spPr>
        <p:txBody>
          <a:bodyPr wrap="none" anchor="ctr"/>
          <a:lstStyle/>
          <a:p>
            <a:pPr algn="r">
              <a:defRPr/>
            </a:pPr>
            <a:endParaRPr lang="en-US" sz="3600" b="1">
              <a:solidFill>
                <a:srgbClr val="000000"/>
              </a:solidFill>
              <a:latin typeface="Arial" charset="0"/>
              <a:cs typeface="+mn-cs"/>
            </a:endParaRPr>
          </a:p>
        </p:txBody>
      </p:sp>
      <p:pic>
        <p:nvPicPr>
          <p:cNvPr id="27660" name="Rectangle 3084"/>
          <p:cNvPicPr>
            <a:picLocks noChangeAspect="1" noChangeArrowheads="1"/>
          </p:cNvPicPr>
          <p:nvPr userDrawn="1"/>
        </p:nvPicPr>
        <p:blipFill>
          <a:blip r:embed="rId25" cstate="print"/>
          <a:srcRect/>
          <a:stretch>
            <a:fillRect/>
          </a:stretch>
        </p:blipFill>
        <p:spPr bwMode="auto">
          <a:xfrm>
            <a:off x="7156450" y="25400"/>
            <a:ext cx="1825625" cy="396875"/>
          </a:xfrm>
          <a:prstGeom prst="rect">
            <a:avLst/>
          </a:prstGeom>
          <a:noFill/>
          <a:ln w="9525">
            <a:noFill/>
            <a:miter lim="800000"/>
            <a:headEnd/>
            <a:tailEnd/>
          </a:ln>
        </p:spPr>
      </p:pic>
      <p:pic>
        <p:nvPicPr>
          <p:cNvPr id="20" name="Picture 24" descr="mb strip3"/>
          <p:cNvPicPr>
            <a:picLocks noChangeAspect="1" noChangeArrowheads="1"/>
          </p:cNvPicPr>
          <p:nvPr userDrawn="1"/>
        </p:nvPicPr>
        <p:blipFill>
          <a:blip r:embed="rId26" cstate="print"/>
          <a:srcRect/>
          <a:stretch>
            <a:fillRect/>
          </a:stretch>
        </p:blipFill>
        <p:spPr bwMode="auto">
          <a:xfrm>
            <a:off x="2441575" y="204788"/>
            <a:ext cx="625475" cy="506412"/>
          </a:xfrm>
          <a:prstGeom prst="rect">
            <a:avLst/>
          </a:prstGeom>
          <a:noFill/>
          <a:ln w="9525">
            <a:solidFill>
              <a:schemeClr val="bg1">
                <a:lumMod val="65000"/>
              </a:schemeClr>
            </a:solidFill>
            <a:miter lim="800000"/>
            <a:headEnd/>
            <a:tailEnd/>
          </a:ln>
          <a:extLst>
            <a:ext uri="{909E8E84-426E-40DD-AFC4-6F175D3DCCD1}"/>
          </a:extLst>
        </p:spPr>
      </p:pic>
    </p:spTree>
  </p:cSld>
  <p:clrMap bg1="lt1" tx1="dk1" bg2="lt2" tx2="dk2" accent1="accent1" accent2="accent2" accent3="accent3" accent4="accent4" accent5="accent5" accent6="accent6" hlink="hlink" folHlink="folHlink"/>
  <p:sldLayoutIdLst>
    <p:sldLayoutId id="2147551484" r:id="rId1"/>
    <p:sldLayoutId id="2147551485" r:id="rId2"/>
    <p:sldLayoutId id="2147551486" r:id="rId3"/>
    <p:sldLayoutId id="2147551487" r:id="rId4"/>
    <p:sldLayoutId id="2147551488" r:id="rId5"/>
    <p:sldLayoutId id="2147551489" r:id="rId6"/>
    <p:sldLayoutId id="2147551490" r:id="rId7"/>
    <p:sldLayoutId id="2147551491" r:id="rId8"/>
    <p:sldLayoutId id="2147551492" r:id="rId9"/>
    <p:sldLayoutId id="2147551493" r:id="rId10"/>
    <p:sldLayoutId id="2147551494" r:id="rId11"/>
    <p:sldLayoutId id="2147551495" r:id="rId12"/>
    <p:sldLayoutId id="2147551496" r:id="rId13"/>
    <p:sldLayoutId id="2147551497" r:id="rId14"/>
    <p:sldLayoutId id="2147551498" r:id="rId15"/>
    <p:sldLayoutId id="2147551499" r:id="rId16"/>
    <p:sldLayoutId id="2147551500" r:id="rId17"/>
    <p:sldLayoutId id="2147551501" r:id="rId18"/>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Arial Unicode MS" pitchFamily="34" charset="-120"/>
          <a:ea typeface="+mj-ea"/>
          <a:cs typeface="+mj-cs"/>
        </a:defRPr>
      </a:lvl1pPr>
      <a:lvl2pPr algn="l" rtl="0" eaLnBrk="0" fontAlgn="base" hangingPunct="0">
        <a:spcBef>
          <a:spcPct val="0"/>
        </a:spcBef>
        <a:spcAft>
          <a:spcPct val="0"/>
        </a:spcAft>
        <a:defRPr sz="3200" b="1">
          <a:solidFill>
            <a:schemeClr val="tx1"/>
          </a:solidFill>
          <a:latin typeface="Arial Unicode MS" pitchFamily="34" charset="-120"/>
        </a:defRPr>
      </a:lvl2pPr>
      <a:lvl3pPr algn="l" rtl="0" eaLnBrk="0" fontAlgn="base" hangingPunct="0">
        <a:spcBef>
          <a:spcPct val="0"/>
        </a:spcBef>
        <a:spcAft>
          <a:spcPct val="0"/>
        </a:spcAft>
        <a:defRPr sz="3200" b="1">
          <a:solidFill>
            <a:schemeClr val="tx1"/>
          </a:solidFill>
          <a:latin typeface="Arial Unicode MS" pitchFamily="34" charset="-120"/>
        </a:defRPr>
      </a:lvl3pPr>
      <a:lvl4pPr algn="l" rtl="0" eaLnBrk="0" fontAlgn="base" hangingPunct="0">
        <a:spcBef>
          <a:spcPct val="0"/>
        </a:spcBef>
        <a:spcAft>
          <a:spcPct val="0"/>
        </a:spcAft>
        <a:defRPr sz="3200" b="1">
          <a:solidFill>
            <a:schemeClr val="tx1"/>
          </a:solidFill>
          <a:latin typeface="Arial Unicode MS" pitchFamily="34" charset="-120"/>
        </a:defRPr>
      </a:lvl4pPr>
      <a:lvl5pPr algn="l" rtl="0" eaLnBrk="0" fontAlgn="base" hangingPunct="0">
        <a:spcBef>
          <a:spcPct val="0"/>
        </a:spcBef>
        <a:spcAft>
          <a:spcPct val="0"/>
        </a:spcAft>
        <a:defRPr sz="3200" b="1">
          <a:solidFill>
            <a:schemeClr val="tx1"/>
          </a:solidFill>
          <a:latin typeface="Arial Unicode MS" pitchFamily="34" charset="-120"/>
        </a:defRPr>
      </a:lvl5pPr>
      <a:lvl6pPr marL="457200" algn="l" rtl="0" fontAlgn="base">
        <a:spcBef>
          <a:spcPct val="0"/>
        </a:spcBef>
        <a:spcAft>
          <a:spcPct val="0"/>
        </a:spcAft>
        <a:defRPr sz="2400">
          <a:solidFill>
            <a:schemeClr val="bg1"/>
          </a:solidFill>
          <a:latin typeface="Georgia" pitchFamily="18" charset="0"/>
        </a:defRPr>
      </a:lvl6pPr>
      <a:lvl7pPr marL="914400" algn="l" rtl="0" fontAlgn="base">
        <a:spcBef>
          <a:spcPct val="0"/>
        </a:spcBef>
        <a:spcAft>
          <a:spcPct val="0"/>
        </a:spcAft>
        <a:defRPr sz="2400">
          <a:solidFill>
            <a:schemeClr val="bg1"/>
          </a:solidFill>
          <a:latin typeface="Georgia" pitchFamily="18" charset="0"/>
        </a:defRPr>
      </a:lvl7pPr>
      <a:lvl8pPr marL="1371600" algn="l" rtl="0" fontAlgn="base">
        <a:spcBef>
          <a:spcPct val="0"/>
        </a:spcBef>
        <a:spcAft>
          <a:spcPct val="0"/>
        </a:spcAft>
        <a:defRPr sz="2400">
          <a:solidFill>
            <a:schemeClr val="bg1"/>
          </a:solidFill>
          <a:latin typeface="Georgia" pitchFamily="18" charset="0"/>
        </a:defRPr>
      </a:lvl8pPr>
      <a:lvl9pPr marL="1828800" algn="l" rtl="0" fontAlgn="base">
        <a:spcBef>
          <a:spcPct val="0"/>
        </a:spcBef>
        <a:spcAft>
          <a:spcPct val="0"/>
        </a:spcAft>
        <a:defRPr sz="2400">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81000" y="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28675" name="Rectangle 3"/>
          <p:cNvSpPr>
            <a:spLocks noGrp="1" noChangeArrowheads="1"/>
          </p:cNvSpPr>
          <p:nvPr>
            <p:ph type="body" idx="1"/>
          </p:nvPr>
        </p:nvSpPr>
        <p:spPr bwMode="auto">
          <a:xfrm>
            <a:off x="3810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67940" name="Rectangle 4"/>
          <p:cNvSpPr>
            <a:spLocks noGrp="1" noChangeArrowheads="1"/>
          </p:cNvSpPr>
          <p:nvPr>
            <p:ph type="dt" sz="half" idx="2"/>
          </p:nvPr>
        </p:nvSpPr>
        <p:spPr bwMode="auto">
          <a:xfrm>
            <a:off x="381000" y="6248400"/>
            <a:ext cx="18859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00"/>
                </a:solidFill>
                <a:latin typeface="+mn-lt"/>
                <a:cs typeface="+mn-cs"/>
              </a:defRPr>
            </a:lvl1pPr>
          </a:lstStyle>
          <a:p>
            <a:pPr>
              <a:defRPr/>
            </a:pPr>
            <a:endParaRPr lang="nl-NL"/>
          </a:p>
        </p:txBody>
      </p:sp>
      <p:sp>
        <p:nvSpPr>
          <p:cNvPr id="167941" name="Rectangle 5"/>
          <p:cNvSpPr>
            <a:spLocks noGrp="1" noChangeArrowheads="1"/>
          </p:cNvSpPr>
          <p:nvPr>
            <p:ph type="ftr" sz="quarter" idx="3"/>
          </p:nvPr>
        </p:nvSpPr>
        <p:spPr bwMode="auto">
          <a:xfrm>
            <a:off x="2819400" y="6248400"/>
            <a:ext cx="28670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cs typeface="+mn-cs"/>
              </a:defRPr>
            </a:lvl1pPr>
          </a:lstStyle>
          <a:p>
            <a:pPr>
              <a:defRPr/>
            </a:pPr>
            <a:endParaRPr lang="nl-NL"/>
          </a:p>
        </p:txBody>
      </p:sp>
      <p:sp>
        <p:nvSpPr>
          <p:cNvPr id="167942" name="Rectangle 6"/>
          <p:cNvSpPr>
            <a:spLocks noGrp="1" noChangeArrowheads="1"/>
          </p:cNvSpPr>
          <p:nvPr>
            <p:ph type="sldNum" sz="quarter" idx="4"/>
          </p:nvPr>
        </p:nvSpPr>
        <p:spPr bwMode="auto">
          <a:xfrm>
            <a:off x="6248400" y="6248400"/>
            <a:ext cx="18859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cs typeface="+mn-cs"/>
              </a:defRPr>
            </a:lvl1pPr>
          </a:lstStyle>
          <a:p>
            <a:pPr>
              <a:defRPr/>
            </a:pPr>
            <a:fld id="{A2AEF666-0331-4332-86AF-3E1667152BC0}"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551600" r:id="rId1"/>
    <p:sldLayoutId id="2147551601" r:id="rId2"/>
    <p:sldLayoutId id="2147551602" r:id="rId3"/>
    <p:sldLayoutId id="2147551603" r:id="rId4"/>
    <p:sldLayoutId id="2147551604" r:id="rId5"/>
    <p:sldLayoutId id="2147551605" r:id="rId6"/>
    <p:sldLayoutId id="2147551606" r:id="rId7"/>
    <p:sldLayoutId id="2147551607" r:id="rId8"/>
    <p:sldLayoutId id="2147551608" r:id="rId9"/>
    <p:sldLayoutId id="2147551609" r:id="rId10"/>
    <p:sldLayoutId id="2147551610" r:id="rId11"/>
  </p:sldLayoutIdLst>
  <p:txStyles>
    <p:titleStyle>
      <a:lvl1pPr algn="ctr" rtl="0" eaLnBrk="0" fontAlgn="base" hangingPunct="0">
        <a:spcBef>
          <a:spcPct val="0"/>
        </a:spcBef>
        <a:spcAft>
          <a:spcPct val="0"/>
        </a:spcAft>
        <a:defRPr sz="2800" b="1">
          <a:solidFill>
            <a:srgbClr val="38A838"/>
          </a:solidFill>
          <a:latin typeface="+mj-lt"/>
          <a:ea typeface="+mj-ea"/>
          <a:cs typeface="+mj-cs"/>
        </a:defRPr>
      </a:lvl1pPr>
      <a:lvl2pPr algn="ctr" rtl="0" eaLnBrk="0" fontAlgn="base" hangingPunct="0">
        <a:spcBef>
          <a:spcPct val="0"/>
        </a:spcBef>
        <a:spcAft>
          <a:spcPct val="0"/>
        </a:spcAft>
        <a:defRPr sz="2800" b="1">
          <a:solidFill>
            <a:srgbClr val="38A838"/>
          </a:solidFill>
          <a:latin typeface="Garamond" pitchFamily="18" charset="0"/>
        </a:defRPr>
      </a:lvl2pPr>
      <a:lvl3pPr algn="ctr" rtl="0" eaLnBrk="0" fontAlgn="base" hangingPunct="0">
        <a:spcBef>
          <a:spcPct val="0"/>
        </a:spcBef>
        <a:spcAft>
          <a:spcPct val="0"/>
        </a:spcAft>
        <a:defRPr sz="2800" b="1">
          <a:solidFill>
            <a:srgbClr val="38A838"/>
          </a:solidFill>
          <a:latin typeface="Garamond" pitchFamily="18" charset="0"/>
        </a:defRPr>
      </a:lvl3pPr>
      <a:lvl4pPr algn="ctr" rtl="0" eaLnBrk="0" fontAlgn="base" hangingPunct="0">
        <a:spcBef>
          <a:spcPct val="0"/>
        </a:spcBef>
        <a:spcAft>
          <a:spcPct val="0"/>
        </a:spcAft>
        <a:defRPr sz="2800" b="1">
          <a:solidFill>
            <a:srgbClr val="38A838"/>
          </a:solidFill>
          <a:latin typeface="Garamond" pitchFamily="18" charset="0"/>
        </a:defRPr>
      </a:lvl4pPr>
      <a:lvl5pPr algn="ctr" rtl="0" eaLnBrk="0" fontAlgn="base" hangingPunct="0">
        <a:spcBef>
          <a:spcPct val="0"/>
        </a:spcBef>
        <a:spcAft>
          <a:spcPct val="0"/>
        </a:spcAft>
        <a:defRPr sz="2800" b="1">
          <a:solidFill>
            <a:srgbClr val="38A838"/>
          </a:solidFill>
          <a:latin typeface="Garamond" pitchFamily="18" charset="0"/>
        </a:defRPr>
      </a:lvl5pPr>
      <a:lvl6pPr marL="457200" algn="ctr" rtl="0" fontAlgn="base">
        <a:spcBef>
          <a:spcPct val="0"/>
        </a:spcBef>
        <a:spcAft>
          <a:spcPct val="0"/>
        </a:spcAft>
        <a:defRPr sz="2800" b="1">
          <a:solidFill>
            <a:srgbClr val="38A838"/>
          </a:solidFill>
          <a:latin typeface="Garamond" pitchFamily="18" charset="0"/>
        </a:defRPr>
      </a:lvl6pPr>
      <a:lvl7pPr marL="914400" algn="ctr" rtl="0" fontAlgn="base">
        <a:spcBef>
          <a:spcPct val="0"/>
        </a:spcBef>
        <a:spcAft>
          <a:spcPct val="0"/>
        </a:spcAft>
        <a:defRPr sz="2800" b="1">
          <a:solidFill>
            <a:srgbClr val="38A838"/>
          </a:solidFill>
          <a:latin typeface="Garamond" pitchFamily="18" charset="0"/>
        </a:defRPr>
      </a:lvl7pPr>
      <a:lvl8pPr marL="1371600" algn="ctr" rtl="0" fontAlgn="base">
        <a:spcBef>
          <a:spcPct val="0"/>
        </a:spcBef>
        <a:spcAft>
          <a:spcPct val="0"/>
        </a:spcAft>
        <a:defRPr sz="2800" b="1">
          <a:solidFill>
            <a:srgbClr val="38A838"/>
          </a:solidFill>
          <a:latin typeface="Garamond" pitchFamily="18" charset="0"/>
        </a:defRPr>
      </a:lvl8pPr>
      <a:lvl9pPr marL="1828800" algn="ctr" rtl="0" fontAlgn="base">
        <a:spcBef>
          <a:spcPct val="0"/>
        </a:spcBef>
        <a:spcAft>
          <a:spcPct val="0"/>
        </a:spcAft>
        <a:defRPr sz="2800" b="1">
          <a:solidFill>
            <a:srgbClr val="38A838"/>
          </a:solidFill>
          <a:latin typeface="Garamond" pitchFamily="18" charset="0"/>
        </a:defRPr>
      </a:lvl9pPr>
    </p:titleStyle>
    <p:bodyStyle>
      <a:lvl1pPr marL="342900" indent="-342900" algn="l" rtl="0" eaLnBrk="0" fontAlgn="base" hangingPunct="0">
        <a:spcBef>
          <a:spcPct val="20000"/>
        </a:spcBef>
        <a:spcAft>
          <a:spcPct val="0"/>
        </a:spcAft>
        <a:buClr>
          <a:srgbClr val="38A838"/>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8A838"/>
        </a:buClr>
        <a:buChar char="•"/>
        <a:defRPr sz="2800">
          <a:solidFill>
            <a:schemeClr val="tx1"/>
          </a:solidFill>
          <a:latin typeface="+mn-lt"/>
        </a:defRPr>
      </a:lvl2pPr>
      <a:lvl3pPr marL="1143000" indent="-228600" algn="l" rtl="0" eaLnBrk="0" fontAlgn="base" hangingPunct="0">
        <a:spcBef>
          <a:spcPct val="20000"/>
        </a:spcBef>
        <a:spcAft>
          <a:spcPct val="0"/>
        </a:spcAft>
        <a:buClr>
          <a:srgbClr val="38A838"/>
        </a:buClr>
        <a:buChar char="•"/>
        <a:defRPr sz="2400">
          <a:solidFill>
            <a:schemeClr val="tx1"/>
          </a:solidFill>
          <a:latin typeface="+mn-lt"/>
        </a:defRPr>
      </a:lvl3pPr>
      <a:lvl4pPr marL="1600200" indent="-228600" algn="l" rtl="0" eaLnBrk="0" fontAlgn="base" hangingPunct="0">
        <a:spcBef>
          <a:spcPct val="20000"/>
        </a:spcBef>
        <a:spcAft>
          <a:spcPct val="0"/>
        </a:spcAft>
        <a:buClr>
          <a:srgbClr val="38A838"/>
        </a:buClr>
        <a:buChar char="•"/>
        <a:defRPr sz="2000">
          <a:solidFill>
            <a:schemeClr val="tx1"/>
          </a:solidFill>
          <a:latin typeface="+mn-lt"/>
        </a:defRPr>
      </a:lvl4pPr>
      <a:lvl5pPr marL="2057400" indent="-228600" algn="l" rtl="0" eaLnBrk="0" fontAlgn="base" hangingPunct="0">
        <a:spcBef>
          <a:spcPct val="20000"/>
        </a:spcBef>
        <a:spcAft>
          <a:spcPct val="0"/>
        </a:spcAft>
        <a:buClr>
          <a:srgbClr val="38A838"/>
        </a:buClr>
        <a:buChar char="•"/>
        <a:defRPr sz="2000">
          <a:solidFill>
            <a:schemeClr val="tx1"/>
          </a:solidFill>
          <a:latin typeface="+mn-lt"/>
        </a:defRPr>
      </a:lvl5pPr>
      <a:lvl6pPr marL="2514600" indent="-228600" algn="l" rtl="0" fontAlgn="base">
        <a:spcBef>
          <a:spcPct val="20000"/>
        </a:spcBef>
        <a:spcAft>
          <a:spcPct val="0"/>
        </a:spcAft>
        <a:buClr>
          <a:srgbClr val="38A838"/>
        </a:buClr>
        <a:buChar char="•"/>
        <a:defRPr sz="2000">
          <a:solidFill>
            <a:schemeClr val="tx1"/>
          </a:solidFill>
          <a:latin typeface="+mn-lt"/>
        </a:defRPr>
      </a:lvl6pPr>
      <a:lvl7pPr marL="2971800" indent="-228600" algn="l" rtl="0" fontAlgn="base">
        <a:spcBef>
          <a:spcPct val="20000"/>
        </a:spcBef>
        <a:spcAft>
          <a:spcPct val="0"/>
        </a:spcAft>
        <a:buClr>
          <a:srgbClr val="38A838"/>
        </a:buClr>
        <a:buChar char="•"/>
        <a:defRPr sz="2000">
          <a:solidFill>
            <a:schemeClr val="tx1"/>
          </a:solidFill>
          <a:latin typeface="+mn-lt"/>
        </a:defRPr>
      </a:lvl7pPr>
      <a:lvl8pPr marL="3429000" indent="-228600" algn="l" rtl="0" fontAlgn="base">
        <a:spcBef>
          <a:spcPct val="20000"/>
        </a:spcBef>
        <a:spcAft>
          <a:spcPct val="0"/>
        </a:spcAft>
        <a:buClr>
          <a:srgbClr val="38A838"/>
        </a:buClr>
        <a:buChar char="•"/>
        <a:defRPr sz="2000">
          <a:solidFill>
            <a:schemeClr val="tx1"/>
          </a:solidFill>
          <a:latin typeface="+mn-lt"/>
        </a:defRPr>
      </a:lvl8pPr>
      <a:lvl9pPr marL="3886200" indent="-228600" algn="l" rtl="0" fontAlgn="base">
        <a:spcBef>
          <a:spcPct val="20000"/>
        </a:spcBef>
        <a:spcAft>
          <a:spcPct val="0"/>
        </a:spcAft>
        <a:buClr>
          <a:srgbClr val="38A838"/>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42" name="Rectangle 26"/>
          <p:cNvSpPr>
            <a:spLocks noChangeArrowheads="1"/>
          </p:cNvSpPr>
          <p:nvPr/>
        </p:nvSpPr>
        <p:spPr bwMode="auto">
          <a:xfrm>
            <a:off x="0" y="1168400"/>
            <a:ext cx="9144000" cy="4887913"/>
          </a:xfrm>
          <a:prstGeom prst="rect">
            <a:avLst/>
          </a:prstGeom>
          <a:solidFill>
            <a:srgbClr val="E2E2E2"/>
          </a:solidFill>
          <a:ln w="9525">
            <a:noFill/>
            <a:miter lim="800000"/>
            <a:headEnd/>
            <a:tailEnd/>
          </a:ln>
          <a:effectLst/>
        </p:spPr>
        <p:txBody>
          <a:bodyPr lIns="0" tIns="0" rIns="0" bIns="0" anchor="ctr">
            <a:spAutoFit/>
          </a:bodyPr>
          <a:lstStyle/>
          <a:p>
            <a:pPr algn="r">
              <a:defRPr/>
            </a:pPr>
            <a:endParaRPr lang="en-US" sz="2400" b="1">
              <a:solidFill>
                <a:srgbClr val="000000"/>
              </a:solidFill>
              <a:latin typeface="Arial" charset="0"/>
            </a:endParaRPr>
          </a:p>
        </p:txBody>
      </p:sp>
      <p:sp>
        <p:nvSpPr>
          <p:cNvPr id="29699" name="Rectangle 28"/>
          <p:cNvSpPr>
            <a:spLocks noGrp="1" noChangeArrowheads="1"/>
          </p:cNvSpPr>
          <p:nvPr>
            <p:ph type="title"/>
          </p:nvPr>
        </p:nvSpPr>
        <p:spPr bwMode="auto">
          <a:xfrm>
            <a:off x="573088" y="355600"/>
            <a:ext cx="8359775" cy="3381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de-DE" smtClean="0"/>
          </a:p>
        </p:txBody>
      </p:sp>
      <p:sp>
        <p:nvSpPr>
          <p:cNvPr id="29700" name="Rectangle 29"/>
          <p:cNvSpPr>
            <a:spLocks noGrp="1" noChangeArrowheads="1"/>
          </p:cNvSpPr>
          <p:nvPr>
            <p:ph type="body" idx="1"/>
          </p:nvPr>
        </p:nvSpPr>
        <p:spPr bwMode="auto">
          <a:xfrm>
            <a:off x="573088" y="1828800"/>
            <a:ext cx="8047037" cy="3970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7205" name="Text Box 37"/>
          <p:cNvSpPr txBox="1">
            <a:spLocks noChangeArrowheads="1"/>
          </p:cNvSpPr>
          <p:nvPr/>
        </p:nvSpPr>
        <p:spPr bwMode="auto">
          <a:xfrm>
            <a:off x="6921500" y="165100"/>
            <a:ext cx="1765300" cy="396875"/>
          </a:xfrm>
          <a:prstGeom prst="rect">
            <a:avLst/>
          </a:prstGeom>
          <a:noFill/>
          <a:ln w="9525">
            <a:noFill/>
            <a:miter lim="800000"/>
            <a:headEnd/>
            <a:tailEnd/>
          </a:ln>
          <a:effectLst/>
        </p:spPr>
        <p:txBody>
          <a:bodyPr>
            <a:spAutoFit/>
          </a:bodyPr>
          <a:lstStyle/>
          <a:p>
            <a:pPr algn="ctr">
              <a:spcBef>
                <a:spcPct val="50000"/>
              </a:spcBef>
              <a:defRPr/>
            </a:pPr>
            <a:r>
              <a:rPr lang="en-US" sz="2000">
                <a:solidFill>
                  <a:srgbClr val="FFFFFF"/>
                </a:solidFill>
                <a:latin typeface="Plantin MT Pro" pitchFamily="18" charset="0"/>
              </a:rPr>
              <a:t>2008</a:t>
            </a:r>
          </a:p>
        </p:txBody>
      </p:sp>
      <p:sp>
        <p:nvSpPr>
          <p:cNvPr id="7219" name="AutoShape 51"/>
          <p:cNvSpPr>
            <a:spLocks noChangeArrowheads="1"/>
          </p:cNvSpPr>
          <p:nvPr/>
        </p:nvSpPr>
        <p:spPr bwMode="auto">
          <a:xfrm rot="5400000">
            <a:off x="-57943" y="389731"/>
            <a:ext cx="341312" cy="231775"/>
          </a:xfrm>
          <a:prstGeom prst="triangle">
            <a:avLst>
              <a:gd name="adj" fmla="val 50000"/>
            </a:avLst>
          </a:prstGeom>
          <a:solidFill>
            <a:srgbClr val="99CC00"/>
          </a:solidFill>
          <a:ln w="9525">
            <a:noFill/>
            <a:miter lim="800000"/>
            <a:headEnd/>
            <a:tailEnd/>
          </a:ln>
        </p:spPr>
        <p:txBody>
          <a:bodyPr wrap="none" anchor="ctr"/>
          <a:lstStyle/>
          <a:p>
            <a:pPr algn="r">
              <a:defRPr/>
            </a:pPr>
            <a:endParaRPr lang="en-US" sz="2400" b="1">
              <a:solidFill>
                <a:srgbClr val="000000"/>
              </a:solidFill>
              <a:latin typeface="Arial" charset="0"/>
            </a:endParaRPr>
          </a:p>
        </p:txBody>
      </p:sp>
      <p:pic>
        <p:nvPicPr>
          <p:cNvPr id="29703" name="Picture 55" descr="c_AVRDC_R_tran"/>
          <p:cNvPicPr>
            <a:picLocks noChangeAspect="1" noChangeArrowheads="1"/>
          </p:cNvPicPr>
          <p:nvPr/>
        </p:nvPicPr>
        <p:blipFill>
          <a:blip r:embed="rId21" cstate="print"/>
          <a:srcRect/>
          <a:stretch>
            <a:fillRect/>
          </a:stretch>
        </p:blipFill>
        <p:spPr bwMode="auto">
          <a:xfrm>
            <a:off x="7308850" y="6340475"/>
            <a:ext cx="1682750" cy="365125"/>
          </a:xfrm>
          <a:prstGeom prst="rect">
            <a:avLst/>
          </a:prstGeom>
          <a:noFill/>
          <a:ln w="9525">
            <a:noFill/>
            <a:miter lim="800000"/>
            <a:headEnd/>
            <a:tailEnd/>
          </a:ln>
        </p:spPr>
      </p:pic>
      <p:sp>
        <p:nvSpPr>
          <p:cNvPr id="7211" name="Rectangle 43"/>
          <p:cNvSpPr>
            <a:spLocks noChangeArrowheads="1"/>
          </p:cNvSpPr>
          <p:nvPr/>
        </p:nvSpPr>
        <p:spPr bwMode="auto">
          <a:xfrm>
            <a:off x="0" y="0"/>
            <a:ext cx="9144000" cy="138113"/>
          </a:xfrm>
          <a:prstGeom prst="rect">
            <a:avLst/>
          </a:prstGeom>
          <a:solidFill>
            <a:srgbClr val="660066"/>
          </a:solidFill>
          <a:ln w="9525">
            <a:noFill/>
            <a:miter lim="800000"/>
            <a:headEnd/>
            <a:tailEnd/>
          </a:ln>
        </p:spPr>
        <p:txBody>
          <a:bodyPr wrap="none" anchor="ctr"/>
          <a:lstStyle/>
          <a:p>
            <a:pPr algn="r">
              <a:defRPr/>
            </a:pPr>
            <a:endParaRPr lang="en-US" sz="2400" b="1">
              <a:solidFill>
                <a:srgbClr val="000000"/>
              </a:solidFill>
              <a:latin typeface="Arial" charset="0"/>
            </a:endParaRPr>
          </a:p>
        </p:txBody>
      </p:sp>
      <p:sp>
        <p:nvSpPr>
          <p:cNvPr id="2" name="Rectangle 43"/>
          <p:cNvSpPr>
            <a:spLocks noChangeArrowheads="1"/>
          </p:cNvSpPr>
          <p:nvPr/>
        </p:nvSpPr>
        <p:spPr bwMode="auto">
          <a:xfrm>
            <a:off x="0" y="6432550"/>
            <a:ext cx="6688138" cy="196850"/>
          </a:xfrm>
          <a:prstGeom prst="rect">
            <a:avLst/>
          </a:prstGeom>
          <a:solidFill>
            <a:schemeClr val="folHlink"/>
          </a:solidFill>
          <a:ln w="9525">
            <a:noFill/>
            <a:miter lim="800000"/>
            <a:headEnd/>
            <a:tailEnd/>
          </a:ln>
        </p:spPr>
        <p:txBody>
          <a:bodyPr wrap="none" anchor="ctr"/>
          <a:lstStyle/>
          <a:p>
            <a:pPr algn="r">
              <a:defRPr/>
            </a:pPr>
            <a:endParaRPr lang="en-US" sz="2400" b="1">
              <a:solidFill>
                <a:srgbClr val="000000"/>
              </a:solidFill>
              <a:latin typeface="Arial" charset="0"/>
            </a:endParaRPr>
          </a:p>
        </p:txBody>
      </p:sp>
      <p:sp>
        <p:nvSpPr>
          <p:cNvPr id="1043" name="Text Box 19"/>
          <p:cNvSpPr txBox="1">
            <a:spLocks noChangeArrowheads="1"/>
          </p:cNvSpPr>
          <p:nvPr/>
        </p:nvSpPr>
        <p:spPr bwMode="auto">
          <a:xfrm>
            <a:off x="5791200" y="6350000"/>
            <a:ext cx="914400" cy="304800"/>
          </a:xfrm>
          <a:prstGeom prst="rect">
            <a:avLst/>
          </a:prstGeom>
          <a:noFill/>
          <a:ln w="9525">
            <a:noFill/>
            <a:miter lim="800000"/>
            <a:headEnd/>
            <a:tailEnd/>
          </a:ln>
          <a:effectLst/>
        </p:spPr>
        <p:txBody>
          <a:bodyPr>
            <a:spAutoFit/>
          </a:bodyPr>
          <a:lstStyle/>
          <a:p>
            <a:pPr algn="r">
              <a:spcBef>
                <a:spcPct val="50000"/>
              </a:spcBef>
              <a:defRPr/>
            </a:pPr>
            <a:fld id="{F817ACF1-F4EC-4A72-82E4-FFC93AEDA671}" type="slidenum">
              <a:rPr lang="en-US" sz="1400" b="1">
                <a:solidFill>
                  <a:srgbClr val="DDDDDD"/>
                </a:solidFill>
                <a:latin typeface="Helvetica" pitchFamily="34" charset="0"/>
                <a:cs typeface="Arial" charset="0"/>
              </a:rPr>
              <a:pPr algn="r">
                <a:spcBef>
                  <a:spcPct val="50000"/>
                </a:spcBef>
                <a:defRPr/>
              </a:pPr>
              <a:t>‹#›</a:t>
            </a:fld>
            <a:endParaRPr lang="en-US" sz="1400" b="1">
              <a:solidFill>
                <a:srgbClr val="DDDDDD"/>
              </a:solidFill>
              <a:latin typeface="Helvetica" pitchFamily="34" charset="0"/>
              <a:cs typeface="Arial" charset="0"/>
            </a:endParaRPr>
          </a:p>
        </p:txBody>
      </p:sp>
      <p:pic>
        <p:nvPicPr>
          <p:cNvPr id="29707" name="Picture 19" descr="DSCN1135.jpg"/>
          <p:cNvPicPr>
            <a:picLocks noChangeAspect="1"/>
          </p:cNvPicPr>
          <p:nvPr userDrawn="1"/>
        </p:nvPicPr>
        <p:blipFill>
          <a:blip r:embed="rId22" cstate="print"/>
          <a:srcRect/>
          <a:stretch>
            <a:fillRect/>
          </a:stretch>
        </p:blipFill>
        <p:spPr bwMode="auto">
          <a:xfrm>
            <a:off x="0" y="6188075"/>
            <a:ext cx="579438" cy="577850"/>
          </a:xfrm>
          <a:prstGeom prst="rect">
            <a:avLst/>
          </a:prstGeom>
          <a:noFill/>
          <a:ln w="9525">
            <a:noFill/>
            <a:miter lim="800000"/>
            <a:headEnd/>
            <a:tailEnd/>
          </a:ln>
        </p:spPr>
      </p:pic>
      <p:pic>
        <p:nvPicPr>
          <p:cNvPr id="29708" name="Picture 20" descr="DSCF0506.gif"/>
          <p:cNvPicPr>
            <a:picLocks noChangeAspect="1"/>
          </p:cNvPicPr>
          <p:nvPr userDrawn="1"/>
        </p:nvPicPr>
        <p:blipFill>
          <a:blip r:embed="rId23" cstate="print"/>
          <a:srcRect/>
          <a:stretch>
            <a:fillRect/>
          </a:stretch>
        </p:blipFill>
        <p:spPr bwMode="auto">
          <a:xfrm>
            <a:off x="561975" y="6102350"/>
            <a:ext cx="657225" cy="749300"/>
          </a:xfrm>
          <a:prstGeom prst="rect">
            <a:avLst/>
          </a:prstGeom>
          <a:noFill/>
          <a:ln w="9525">
            <a:noFill/>
            <a:miter lim="800000"/>
            <a:headEnd/>
            <a:tailEnd/>
          </a:ln>
        </p:spPr>
      </p:pic>
      <p:pic>
        <p:nvPicPr>
          <p:cNvPr id="29709" name="Picture 21" descr="DSCF2244 copy.gif"/>
          <p:cNvPicPr>
            <a:picLocks noChangeAspect="1"/>
          </p:cNvPicPr>
          <p:nvPr userDrawn="1"/>
        </p:nvPicPr>
        <p:blipFill>
          <a:blip r:embed="rId24" cstate="print"/>
          <a:srcRect/>
          <a:stretch>
            <a:fillRect/>
          </a:stretch>
        </p:blipFill>
        <p:spPr bwMode="auto">
          <a:xfrm>
            <a:off x="2590800" y="6134100"/>
            <a:ext cx="517525" cy="685800"/>
          </a:xfrm>
          <a:prstGeom prst="rect">
            <a:avLst/>
          </a:prstGeom>
          <a:noFill/>
          <a:ln w="9525">
            <a:noFill/>
            <a:miter lim="800000"/>
            <a:headEnd/>
            <a:tailEnd/>
          </a:ln>
        </p:spPr>
      </p:pic>
      <p:pic>
        <p:nvPicPr>
          <p:cNvPr id="29710" name="Picture 22" descr="DSCF0687.gif"/>
          <p:cNvPicPr>
            <a:picLocks noChangeAspect="1"/>
          </p:cNvPicPr>
          <p:nvPr userDrawn="1"/>
        </p:nvPicPr>
        <p:blipFill>
          <a:blip r:embed="rId25" cstate="print"/>
          <a:srcRect/>
          <a:stretch>
            <a:fillRect/>
          </a:stretch>
        </p:blipFill>
        <p:spPr bwMode="auto">
          <a:xfrm>
            <a:off x="1782763" y="6102350"/>
            <a:ext cx="808037" cy="749300"/>
          </a:xfrm>
          <a:prstGeom prst="rect">
            <a:avLst/>
          </a:prstGeom>
          <a:noFill/>
          <a:ln w="9525">
            <a:noFill/>
            <a:miter lim="800000"/>
            <a:headEnd/>
            <a:tailEnd/>
          </a:ln>
        </p:spPr>
      </p:pic>
      <p:pic>
        <p:nvPicPr>
          <p:cNvPr id="29711" name="Picture 23" descr="DSCF2315.gif"/>
          <p:cNvPicPr>
            <a:picLocks noChangeAspect="1"/>
          </p:cNvPicPr>
          <p:nvPr userDrawn="1"/>
        </p:nvPicPr>
        <p:blipFill>
          <a:blip r:embed="rId26" cstate="print"/>
          <a:srcRect/>
          <a:stretch>
            <a:fillRect/>
          </a:stretch>
        </p:blipFill>
        <p:spPr bwMode="auto">
          <a:xfrm>
            <a:off x="1174750" y="6172200"/>
            <a:ext cx="654050" cy="609600"/>
          </a:xfrm>
          <a:prstGeom prst="rect">
            <a:avLst/>
          </a:prstGeom>
          <a:noFill/>
          <a:ln w="9525">
            <a:noFill/>
            <a:miter lim="800000"/>
            <a:headEnd/>
            <a:tailEnd/>
          </a:ln>
        </p:spPr>
      </p:pic>
      <p:pic>
        <p:nvPicPr>
          <p:cNvPr id="29712" name="Picture 24" descr="DSCF0006.gif"/>
          <p:cNvPicPr>
            <a:picLocks noChangeAspect="1"/>
          </p:cNvPicPr>
          <p:nvPr userDrawn="1"/>
        </p:nvPicPr>
        <p:blipFill>
          <a:blip r:embed="rId27" cstate="print"/>
          <a:srcRect/>
          <a:stretch>
            <a:fillRect/>
          </a:stretch>
        </p:blipFill>
        <p:spPr bwMode="auto">
          <a:xfrm>
            <a:off x="2963863" y="6172200"/>
            <a:ext cx="1074737"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551502" r:id="rId1"/>
    <p:sldLayoutId id="2147551503" r:id="rId2"/>
    <p:sldLayoutId id="2147551504" r:id="rId3"/>
    <p:sldLayoutId id="2147551505" r:id="rId4"/>
    <p:sldLayoutId id="2147551506" r:id="rId5"/>
    <p:sldLayoutId id="2147551507" r:id="rId6"/>
    <p:sldLayoutId id="2147551508" r:id="rId7"/>
    <p:sldLayoutId id="2147551509" r:id="rId8"/>
    <p:sldLayoutId id="2147551510" r:id="rId9"/>
    <p:sldLayoutId id="2147551511" r:id="rId10"/>
    <p:sldLayoutId id="2147551512" r:id="rId11"/>
    <p:sldLayoutId id="2147551513" r:id="rId12"/>
    <p:sldLayoutId id="2147551514" r:id="rId13"/>
    <p:sldLayoutId id="2147551515" r:id="rId14"/>
    <p:sldLayoutId id="2147551516" r:id="rId15"/>
    <p:sldLayoutId id="2147551517" r:id="rId16"/>
    <p:sldLayoutId id="2147551518" r:id="rId17"/>
    <p:sldLayoutId id="2147551519" r:id="rId18"/>
    <p:sldLayoutId id="2147551520" r:id="rId19"/>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2200">
          <a:solidFill>
            <a:srgbClr val="660066"/>
          </a:solidFill>
          <a:latin typeface="Arial Black"/>
          <a:ea typeface="ＭＳ Ｐゴシック" pitchFamily="34" charset="-128"/>
          <a:cs typeface="Arial Black"/>
        </a:defRPr>
      </a:lvl1pPr>
      <a:lvl2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2pPr>
      <a:lvl3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3pPr>
      <a:lvl4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4pPr>
      <a:lvl5pPr algn="l" rtl="0" eaLnBrk="0" fontAlgn="base" hangingPunct="0">
        <a:spcBef>
          <a:spcPct val="0"/>
        </a:spcBef>
        <a:spcAft>
          <a:spcPct val="0"/>
        </a:spcAft>
        <a:defRPr sz="2200">
          <a:solidFill>
            <a:srgbClr val="660066"/>
          </a:solidFill>
          <a:latin typeface="Arial Black" pitchFamily="-107" charset="0"/>
          <a:ea typeface="ＭＳ Ｐゴシック" pitchFamily="34" charset="-128"/>
          <a:cs typeface="Arial Black" pitchFamily="34" charset="0"/>
        </a:defRPr>
      </a:lvl5pPr>
      <a:lvl6pPr marL="457200" algn="l" rtl="0" fontAlgn="base">
        <a:spcBef>
          <a:spcPct val="0"/>
        </a:spcBef>
        <a:spcAft>
          <a:spcPct val="0"/>
        </a:spcAft>
        <a:defRPr sz="2400">
          <a:solidFill>
            <a:schemeClr val="bg1"/>
          </a:solidFill>
          <a:latin typeface="Georgia" pitchFamily="18" charset="0"/>
        </a:defRPr>
      </a:lvl6pPr>
      <a:lvl7pPr marL="914400" algn="l" rtl="0" fontAlgn="base">
        <a:spcBef>
          <a:spcPct val="0"/>
        </a:spcBef>
        <a:spcAft>
          <a:spcPct val="0"/>
        </a:spcAft>
        <a:defRPr sz="2400">
          <a:solidFill>
            <a:schemeClr val="bg1"/>
          </a:solidFill>
          <a:latin typeface="Georgia" pitchFamily="18" charset="0"/>
        </a:defRPr>
      </a:lvl7pPr>
      <a:lvl8pPr marL="1371600" algn="l" rtl="0" fontAlgn="base">
        <a:spcBef>
          <a:spcPct val="0"/>
        </a:spcBef>
        <a:spcAft>
          <a:spcPct val="0"/>
        </a:spcAft>
        <a:defRPr sz="2400">
          <a:solidFill>
            <a:schemeClr val="bg1"/>
          </a:solidFill>
          <a:latin typeface="Georgia" pitchFamily="18" charset="0"/>
        </a:defRPr>
      </a:lvl8pPr>
      <a:lvl9pPr marL="1828800" algn="l" rtl="0" fontAlgn="base">
        <a:spcBef>
          <a:spcPct val="0"/>
        </a:spcBef>
        <a:spcAft>
          <a:spcPct val="0"/>
        </a:spcAft>
        <a:defRPr sz="2400">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98" name="Rectangle 30"/>
          <p:cNvSpPr>
            <a:spLocks noChangeArrowheads="1"/>
          </p:cNvSpPr>
          <p:nvPr/>
        </p:nvSpPr>
        <p:spPr bwMode="auto">
          <a:xfrm>
            <a:off x="152400" y="828675"/>
            <a:ext cx="8991600" cy="5715000"/>
          </a:xfrm>
          <a:prstGeom prst="rect">
            <a:avLst/>
          </a:prstGeom>
          <a:solidFill>
            <a:srgbClr val="5C6782">
              <a:alpha val="13000"/>
            </a:srgbClr>
          </a:solidFill>
          <a:ln w="9525">
            <a:noFill/>
            <a:miter lim="800000"/>
            <a:headEnd/>
            <a:tailEnd/>
          </a:ln>
        </p:spPr>
        <p:txBody>
          <a:bodyPr wrap="none" anchor="ctr"/>
          <a:lstStyle/>
          <a:p>
            <a:pPr algn="r">
              <a:defRPr/>
            </a:pPr>
            <a:endParaRPr lang="en-US" sz="3600" b="1">
              <a:solidFill>
                <a:srgbClr val="000000"/>
              </a:solidFill>
              <a:latin typeface="Arial" charset="0"/>
            </a:endParaRPr>
          </a:p>
        </p:txBody>
      </p:sp>
      <p:sp>
        <p:nvSpPr>
          <p:cNvPr id="7186" name="Rectangle 18"/>
          <p:cNvSpPr>
            <a:spLocks noChangeArrowheads="1"/>
          </p:cNvSpPr>
          <p:nvPr/>
        </p:nvSpPr>
        <p:spPr bwMode="auto">
          <a:xfrm>
            <a:off x="0" y="0"/>
            <a:ext cx="152400" cy="6858000"/>
          </a:xfrm>
          <a:prstGeom prst="rect">
            <a:avLst/>
          </a:prstGeom>
          <a:solidFill>
            <a:schemeClr val="folHlink"/>
          </a:solidFill>
          <a:ln w="9525">
            <a:noFill/>
            <a:miter lim="800000"/>
            <a:headEnd/>
            <a:tailEnd/>
          </a:ln>
          <a:effectLst/>
        </p:spPr>
        <p:txBody>
          <a:bodyPr wrap="none" anchor="ctr"/>
          <a:lstStyle/>
          <a:p>
            <a:pPr algn="r">
              <a:defRPr/>
            </a:pPr>
            <a:endParaRPr lang="en-US" sz="3600" b="1">
              <a:solidFill>
                <a:srgbClr val="000000"/>
              </a:solidFill>
              <a:latin typeface="Arial" charset="0"/>
            </a:endParaRPr>
          </a:p>
        </p:txBody>
      </p:sp>
      <p:sp>
        <p:nvSpPr>
          <p:cNvPr id="7204" name="Rectangle 36"/>
          <p:cNvSpPr>
            <a:spLocks noChangeArrowheads="1"/>
          </p:cNvSpPr>
          <p:nvPr/>
        </p:nvSpPr>
        <p:spPr bwMode="auto">
          <a:xfrm>
            <a:off x="0" y="425450"/>
            <a:ext cx="9144000" cy="395288"/>
          </a:xfrm>
          <a:prstGeom prst="rect">
            <a:avLst/>
          </a:prstGeom>
          <a:solidFill>
            <a:srgbClr val="8B5363"/>
          </a:solidFill>
          <a:ln w="9525">
            <a:noFill/>
            <a:miter lim="800000"/>
            <a:headEnd/>
            <a:tailEnd/>
          </a:ln>
        </p:spPr>
        <p:txBody>
          <a:bodyPr wrap="none" anchor="ctr"/>
          <a:lstStyle/>
          <a:p>
            <a:pPr>
              <a:defRPr/>
            </a:pPr>
            <a:endParaRPr lang="en-US">
              <a:solidFill>
                <a:srgbClr val="FFFFFF"/>
              </a:solidFill>
              <a:latin typeface="Myriad Pro" pitchFamily="34" charset="0"/>
            </a:endParaRPr>
          </a:p>
        </p:txBody>
      </p:sp>
      <p:sp>
        <p:nvSpPr>
          <p:cNvPr id="9243" name="Text Box 27"/>
          <p:cNvSpPr txBox="1">
            <a:spLocks noChangeArrowheads="1"/>
          </p:cNvSpPr>
          <p:nvPr/>
        </p:nvSpPr>
        <p:spPr bwMode="auto">
          <a:xfrm>
            <a:off x="582613" y="6619875"/>
            <a:ext cx="1219200" cy="122238"/>
          </a:xfrm>
          <a:prstGeom prst="rect">
            <a:avLst/>
          </a:prstGeom>
          <a:noFill/>
          <a:ln w="9525">
            <a:noFill/>
            <a:miter lim="800000"/>
            <a:headEnd/>
            <a:tailEnd/>
          </a:ln>
          <a:effectLst/>
        </p:spPr>
        <p:txBody>
          <a:bodyPr lIns="0" tIns="0" rIns="0" bIns="0">
            <a:spAutoFit/>
          </a:bodyPr>
          <a:lstStyle/>
          <a:p>
            <a:pPr eaLnBrk="0" hangingPunct="0">
              <a:spcBef>
                <a:spcPct val="50000"/>
              </a:spcBef>
              <a:defRPr/>
            </a:pPr>
            <a:r>
              <a:rPr lang="de-DE" sz="800" b="1">
                <a:solidFill>
                  <a:srgbClr val="5C6782"/>
                </a:solidFill>
                <a:latin typeface="Myriad Pro" pitchFamily="34" charset="0"/>
              </a:rPr>
              <a:t>Slide </a:t>
            </a:r>
            <a:fld id="{A068E66C-1971-4FDB-A064-8DADA01FB4E2}" type="slidenum">
              <a:rPr lang="de-DE" sz="800" b="1">
                <a:solidFill>
                  <a:srgbClr val="5C6782"/>
                </a:solidFill>
                <a:latin typeface="Myriad Pro" pitchFamily="34" charset="0"/>
              </a:rPr>
              <a:pPr eaLnBrk="0" hangingPunct="0">
                <a:spcBef>
                  <a:spcPct val="50000"/>
                </a:spcBef>
                <a:defRPr/>
              </a:pPr>
              <a:t>‹#›</a:t>
            </a:fld>
            <a:endParaRPr lang="de-DE" sz="800" b="1">
              <a:solidFill>
                <a:srgbClr val="5C6782"/>
              </a:solidFill>
              <a:latin typeface="Myriad Pro" pitchFamily="34" charset="0"/>
            </a:endParaRPr>
          </a:p>
        </p:txBody>
      </p:sp>
      <p:sp>
        <p:nvSpPr>
          <p:cNvPr id="9248" name="Line 32"/>
          <p:cNvSpPr>
            <a:spLocks noChangeShapeType="1"/>
          </p:cNvSpPr>
          <p:nvPr/>
        </p:nvSpPr>
        <p:spPr bwMode="auto">
          <a:xfrm flipV="1">
            <a:off x="1143000" y="6600825"/>
            <a:ext cx="0" cy="257175"/>
          </a:xfrm>
          <a:prstGeom prst="line">
            <a:avLst/>
          </a:prstGeom>
          <a:noFill/>
          <a:ln w="12700" cap="rnd">
            <a:solidFill>
              <a:srgbClr val="5C6782"/>
            </a:solidFill>
            <a:prstDash val="sysDot"/>
            <a:round/>
            <a:headEnd/>
            <a:tailEnd/>
          </a:ln>
        </p:spPr>
        <p:txBody>
          <a:bodyPr lIns="0" tIns="0" rIns="0" bIns="0">
            <a:spAutoFit/>
          </a:bodyPr>
          <a:lstStyle/>
          <a:p>
            <a:pPr algn="r">
              <a:defRPr/>
            </a:pPr>
            <a:endParaRPr lang="en-US" sz="3600" b="1">
              <a:solidFill>
                <a:srgbClr val="000000"/>
              </a:solidFill>
              <a:latin typeface="Arial" charset="0"/>
            </a:endParaRPr>
          </a:p>
        </p:txBody>
      </p:sp>
      <p:sp>
        <p:nvSpPr>
          <p:cNvPr id="7200" name="Text Box 32"/>
          <p:cNvSpPr txBox="1">
            <a:spLocks noChangeArrowheads="1"/>
          </p:cNvSpPr>
          <p:nvPr/>
        </p:nvSpPr>
        <p:spPr bwMode="auto">
          <a:xfrm>
            <a:off x="1212850" y="6570663"/>
            <a:ext cx="1066800" cy="214312"/>
          </a:xfrm>
          <a:prstGeom prst="rect">
            <a:avLst/>
          </a:prstGeom>
          <a:solidFill>
            <a:schemeClr val="bg1"/>
          </a:solidFill>
          <a:ln w="9525">
            <a:noFill/>
            <a:miter lim="800000"/>
            <a:headEnd/>
            <a:tailEnd/>
          </a:ln>
        </p:spPr>
        <p:txBody>
          <a:bodyPr>
            <a:spAutoFit/>
          </a:bodyPr>
          <a:lstStyle/>
          <a:p>
            <a:pPr>
              <a:spcBef>
                <a:spcPct val="50000"/>
              </a:spcBef>
              <a:defRPr/>
            </a:pPr>
            <a:r>
              <a:rPr lang="en-US" sz="800">
                <a:solidFill>
                  <a:srgbClr val="8B5363"/>
                </a:solidFill>
                <a:latin typeface="Myriad Pro" pitchFamily="34" charset="0"/>
              </a:rPr>
              <a:t>www.avrdc.org</a:t>
            </a:r>
          </a:p>
        </p:txBody>
      </p:sp>
      <p:pic>
        <p:nvPicPr>
          <p:cNvPr id="3080" name="Rectangle 3084"/>
          <p:cNvPicPr>
            <a:picLocks noChangeAspect="1" noChangeArrowheads="1"/>
          </p:cNvPicPr>
          <p:nvPr/>
        </p:nvPicPr>
        <p:blipFill>
          <a:blip r:embed="rId15" cstate="print"/>
          <a:srcRect/>
          <a:stretch>
            <a:fillRect/>
          </a:stretch>
        </p:blipFill>
        <p:spPr bwMode="auto">
          <a:xfrm>
            <a:off x="7156450" y="25400"/>
            <a:ext cx="1825625" cy="396875"/>
          </a:xfrm>
          <a:prstGeom prst="rect">
            <a:avLst/>
          </a:prstGeom>
          <a:noFill/>
          <a:ln w="9525">
            <a:noFill/>
            <a:miter lim="800000"/>
            <a:headEnd/>
            <a:tailEnd/>
          </a:ln>
        </p:spPr>
      </p:pic>
      <p:pic>
        <p:nvPicPr>
          <p:cNvPr id="3081" name="Picture 22" descr="pump"/>
          <p:cNvPicPr>
            <a:picLocks noChangeAspect="1" noChangeArrowheads="1"/>
          </p:cNvPicPr>
          <p:nvPr/>
        </p:nvPicPr>
        <p:blipFill>
          <a:blip r:embed="rId16" cstate="print"/>
          <a:srcRect/>
          <a:stretch>
            <a:fillRect/>
          </a:stretch>
        </p:blipFill>
        <p:spPr bwMode="auto">
          <a:xfrm>
            <a:off x="8285163" y="457200"/>
            <a:ext cx="668337" cy="685800"/>
          </a:xfrm>
          <a:prstGeom prst="rect">
            <a:avLst/>
          </a:prstGeom>
          <a:noFill/>
          <a:ln w="9525">
            <a:noFill/>
            <a:miter lim="800000"/>
            <a:headEnd/>
            <a:tailEnd/>
          </a:ln>
        </p:spPr>
      </p:pic>
      <p:sp>
        <p:nvSpPr>
          <p:cNvPr id="3082" name="Rectangle 29"/>
          <p:cNvSpPr>
            <a:spLocks noGrp="1" noChangeArrowheads="1"/>
          </p:cNvSpPr>
          <p:nvPr>
            <p:ph type="title"/>
          </p:nvPr>
        </p:nvSpPr>
        <p:spPr bwMode="auto">
          <a:xfrm>
            <a:off x="107950" y="304800"/>
            <a:ext cx="69342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a:t>
            </a:r>
          </a:p>
        </p:txBody>
      </p:sp>
      <p:sp>
        <p:nvSpPr>
          <p:cNvPr id="3083" name="Rectangle 30"/>
          <p:cNvSpPr>
            <a:spLocks noGrp="1" noChangeArrowheads="1"/>
          </p:cNvSpPr>
          <p:nvPr>
            <p:ph type="body" idx="1"/>
          </p:nvPr>
        </p:nvSpPr>
        <p:spPr bwMode="auto">
          <a:xfrm>
            <a:off x="457200" y="2438400"/>
            <a:ext cx="4343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r>
              <a:rPr lang="en-US" smtClean="0"/>
              <a:t>Click to add text</a:t>
            </a:r>
          </a:p>
        </p:txBody>
      </p:sp>
    </p:spTree>
  </p:cSld>
  <p:clrMap bg1="lt1" tx1="dk1" bg2="lt2" tx2="dk2" accent1="accent1" accent2="accent2" accent3="accent3" accent4="accent4" accent5="accent5" accent6="accent6" hlink="hlink" folHlink="folHlink"/>
  <p:sldLayoutIdLst>
    <p:sldLayoutId id="2147551254" r:id="rId1"/>
    <p:sldLayoutId id="2147551255" r:id="rId2"/>
    <p:sldLayoutId id="2147551256" r:id="rId3"/>
    <p:sldLayoutId id="2147551257" r:id="rId4"/>
    <p:sldLayoutId id="2147551258" r:id="rId5"/>
    <p:sldLayoutId id="2147551259" r:id="rId6"/>
    <p:sldLayoutId id="2147551260" r:id="rId7"/>
    <p:sldLayoutId id="2147551261" r:id="rId8"/>
    <p:sldLayoutId id="2147551262" r:id="rId9"/>
    <p:sldLayoutId id="2147551263" r:id="rId10"/>
    <p:sldLayoutId id="2147551264" r:id="rId11"/>
    <p:sldLayoutId id="2147551265" r:id="rId12"/>
    <p:sldLayoutId id="2147551266" r:id="rId13"/>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Myriad Pro" pitchFamily="34" charset="0"/>
        </a:defRPr>
      </a:lvl2pPr>
      <a:lvl3pPr algn="l" rtl="0" eaLnBrk="0" fontAlgn="base" hangingPunct="0">
        <a:spcBef>
          <a:spcPct val="0"/>
        </a:spcBef>
        <a:spcAft>
          <a:spcPct val="0"/>
        </a:spcAft>
        <a:defRPr sz="3200">
          <a:solidFill>
            <a:schemeClr val="bg1"/>
          </a:solidFill>
          <a:latin typeface="Myriad Pro" pitchFamily="34" charset="0"/>
        </a:defRPr>
      </a:lvl3pPr>
      <a:lvl4pPr algn="l" rtl="0" eaLnBrk="0" fontAlgn="base" hangingPunct="0">
        <a:spcBef>
          <a:spcPct val="0"/>
        </a:spcBef>
        <a:spcAft>
          <a:spcPct val="0"/>
        </a:spcAft>
        <a:defRPr sz="3200">
          <a:solidFill>
            <a:schemeClr val="bg1"/>
          </a:solidFill>
          <a:latin typeface="Myriad Pro" pitchFamily="34" charset="0"/>
        </a:defRPr>
      </a:lvl4pPr>
      <a:lvl5pPr algn="l" rtl="0" eaLnBrk="0" fontAlgn="base" hangingPunct="0">
        <a:spcBef>
          <a:spcPct val="0"/>
        </a:spcBef>
        <a:spcAft>
          <a:spcPct val="0"/>
        </a:spcAft>
        <a:defRPr sz="3200">
          <a:solidFill>
            <a:schemeClr val="bg1"/>
          </a:solidFill>
          <a:latin typeface="Myriad Pro" pitchFamily="34" charset="0"/>
        </a:defRPr>
      </a:lvl5pPr>
      <a:lvl6pPr marL="457200" algn="l" rtl="0" fontAlgn="base">
        <a:spcBef>
          <a:spcPct val="0"/>
        </a:spcBef>
        <a:spcAft>
          <a:spcPct val="0"/>
        </a:spcAft>
        <a:defRPr sz="3200">
          <a:solidFill>
            <a:schemeClr val="bg1"/>
          </a:solidFill>
          <a:latin typeface="Myriad Pro" pitchFamily="34" charset="0"/>
        </a:defRPr>
      </a:lvl6pPr>
      <a:lvl7pPr marL="914400" algn="l" rtl="0" fontAlgn="base">
        <a:spcBef>
          <a:spcPct val="0"/>
        </a:spcBef>
        <a:spcAft>
          <a:spcPct val="0"/>
        </a:spcAft>
        <a:defRPr sz="3200">
          <a:solidFill>
            <a:schemeClr val="bg1"/>
          </a:solidFill>
          <a:latin typeface="Myriad Pro" pitchFamily="34" charset="0"/>
        </a:defRPr>
      </a:lvl7pPr>
      <a:lvl8pPr marL="1371600" algn="l" rtl="0" fontAlgn="base">
        <a:spcBef>
          <a:spcPct val="0"/>
        </a:spcBef>
        <a:spcAft>
          <a:spcPct val="0"/>
        </a:spcAft>
        <a:defRPr sz="3200">
          <a:solidFill>
            <a:schemeClr val="bg1"/>
          </a:solidFill>
          <a:latin typeface="Myriad Pro" pitchFamily="34" charset="0"/>
        </a:defRPr>
      </a:lvl8pPr>
      <a:lvl9pPr marL="1828800" algn="l" rtl="0" fontAlgn="base">
        <a:spcBef>
          <a:spcPct val="0"/>
        </a:spcBef>
        <a:spcAft>
          <a:spcPct val="0"/>
        </a:spcAft>
        <a:defRPr sz="3200">
          <a:solidFill>
            <a:schemeClr val="bg1"/>
          </a:solidFill>
          <a:latin typeface="Myriad Pro"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hlink"/>
          </a:solidFill>
          <a:latin typeface="+mj-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98" name="Rectangle 30"/>
          <p:cNvSpPr>
            <a:spLocks noChangeArrowheads="1"/>
          </p:cNvSpPr>
          <p:nvPr/>
        </p:nvSpPr>
        <p:spPr bwMode="auto">
          <a:xfrm>
            <a:off x="152400" y="828675"/>
            <a:ext cx="8991600" cy="5715000"/>
          </a:xfrm>
          <a:prstGeom prst="rect">
            <a:avLst/>
          </a:prstGeom>
          <a:solidFill>
            <a:srgbClr val="5C6782">
              <a:alpha val="13000"/>
            </a:srgbClr>
          </a:solidFill>
          <a:ln w="9525">
            <a:noFill/>
            <a:miter lim="800000"/>
            <a:headEnd/>
            <a:tailEnd/>
          </a:ln>
        </p:spPr>
        <p:txBody>
          <a:bodyPr wrap="none" anchor="ctr"/>
          <a:lstStyle/>
          <a:p>
            <a:pPr algn="r">
              <a:defRPr/>
            </a:pPr>
            <a:endParaRPr lang="en-US" sz="3600" b="1">
              <a:solidFill>
                <a:srgbClr val="000000"/>
              </a:solidFill>
              <a:latin typeface="Arial" charset="0"/>
            </a:endParaRPr>
          </a:p>
        </p:txBody>
      </p:sp>
      <p:sp>
        <p:nvSpPr>
          <p:cNvPr id="7186" name="Rectangle 18"/>
          <p:cNvSpPr>
            <a:spLocks noChangeArrowheads="1"/>
          </p:cNvSpPr>
          <p:nvPr/>
        </p:nvSpPr>
        <p:spPr bwMode="auto">
          <a:xfrm>
            <a:off x="0" y="0"/>
            <a:ext cx="152400" cy="6858000"/>
          </a:xfrm>
          <a:prstGeom prst="rect">
            <a:avLst/>
          </a:prstGeom>
          <a:solidFill>
            <a:schemeClr val="folHlink"/>
          </a:solidFill>
          <a:ln w="9525">
            <a:noFill/>
            <a:miter lim="800000"/>
            <a:headEnd/>
            <a:tailEnd/>
          </a:ln>
          <a:effectLst/>
        </p:spPr>
        <p:txBody>
          <a:bodyPr wrap="none" anchor="ctr"/>
          <a:lstStyle/>
          <a:p>
            <a:pPr algn="r">
              <a:defRPr/>
            </a:pPr>
            <a:endParaRPr lang="en-US" sz="3600" b="1">
              <a:solidFill>
                <a:srgbClr val="000000"/>
              </a:solidFill>
              <a:latin typeface="Arial" charset="0"/>
            </a:endParaRPr>
          </a:p>
        </p:txBody>
      </p:sp>
      <p:sp>
        <p:nvSpPr>
          <p:cNvPr id="7204" name="Rectangle 36"/>
          <p:cNvSpPr>
            <a:spLocks noChangeArrowheads="1"/>
          </p:cNvSpPr>
          <p:nvPr/>
        </p:nvSpPr>
        <p:spPr bwMode="auto">
          <a:xfrm>
            <a:off x="0" y="425450"/>
            <a:ext cx="9144000" cy="395288"/>
          </a:xfrm>
          <a:prstGeom prst="rect">
            <a:avLst/>
          </a:prstGeom>
          <a:solidFill>
            <a:srgbClr val="8B5363"/>
          </a:solidFill>
          <a:ln w="9525">
            <a:noFill/>
            <a:miter lim="800000"/>
            <a:headEnd/>
            <a:tailEnd/>
          </a:ln>
        </p:spPr>
        <p:txBody>
          <a:bodyPr wrap="none" anchor="ctr"/>
          <a:lstStyle/>
          <a:p>
            <a:pPr>
              <a:defRPr/>
            </a:pPr>
            <a:endParaRPr lang="en-US">
              <a:solidFill>
                <a:srgbClr val="FFFFFF"/>
              </a:solidFill>
              <a:latin typeface="Myriad Pro" pitchFamily="34" charset="0"/>
            </a:endParaRPr>
          </a:p>
        </p:txBody>
      </p:sp>
      <p:sp>
        <p:nvSpPr>
          <p:cNvPr id="9243" name="Text Box 27"/>
          <p:cNvSpPr txBox="1">
            <a:spLocks noChangeArrowheads="1"/>
          </p:cNvSpPr>
          <p:nvPr/>
        </p:nvSpPr>
        <p:spPr bwMode="auto">
          <a:xfrm>
            <a:off x="582613" y="6619875"/>
            <a:ext cx="1219200" cy="122238"/>
          </a:xfrm>
          <a:prstGeom prst="rect">
            <a:avLst/>
          </a:prstGeom>
          <a:noFill/>
          <a:ln w="9525">
            <a:noFill/>
            <a:miter lim="800000"/>
            <a:headEnd/>
            <a:tailEnd/>
          </a:ln>
          <a:effectLst/>
        </p:spPr>
        <p:txBody>
          <a:bodyPr lIns="0" tIns="0" rIns="0" bIns="0">
            <a:spAutoFit/>
          </a:bodyPr>
          <a:lstStyle/>
          <a:p>
            <a:pPr eaLnBrk="0" hangingPunct="0">
              <a:spcBef>
                <a:spcPct val="50000"/>
              </a:spcBef>
              <a:defRPr/>
            </a:pPr>
            <a:r>
              <a:rPr lang="de-DE" sz="800" b="1">
                <a:solidFill>
                  <a:srgbClr val="5C6782"/>
                </a:solidFill>
                <a:latin typeface="Myriad Pro" pitchFamily="34" charset="0"/>
              </a:rPr>
              <a:t>Slide </a:t>
            </a:r>
            <a:fld id="{07402DBF-60B8-4B28-B375-92D7BECF0335}" type="slidenum">
              <a:rPr lang="de-DE" sz="800" b="1">
                <a:solidFill>
                  <a:srgbClr val="5C6782"/>
                </a:solidFill>
                <a:latin typeface="Myriad Pro" pitchFamily="34" charset="0"/>
              </a:rPr>
              <a:pPr eaLnBrk="0" hangingPunct="0">
                <a:spcBef>
                  <a:spcPct val="50000"/>
                </a:spcBef>
                <a:defRPr/>
              </a:pPr>
              <a:t>‹#›</a:t>
            </a:fld>
            <a:endParaRPr lang="de-DE" sz="800" b="1">
              <a:solidFill>
                <a:srgbClr val="5C6782"/>
              </a:solidFill>
              <a:latin typeface="Myriad Pro" pitchFamily="34" charset="0"/>
            </a:endParaRPr>
          </a:p>
        </p:txBody>
      </p:sp>
      <p:sp>
        <p:nvSpPr>
          <p:cNvPr id="9248" name="Line 32"/>
          <p:cNvSpPr>
            <a:spLocks noChangeShapeType="1"/>
          </p:cNvSpPr>
          <p:nvPr/>
        </p:nvSpPr>
        <p:spPr bwMode="auto">
          <a:xfrm flipV="1">
            <a:off x="1219200" y="6600825"/>
            <a:ext cx="0" cy="257175"/>
          </a:xfrm>
          <a:prstGeom prst="line">
            <a:avLst/>
          </a:prstGeom>
          <a:noFill/>
          <a:ln w="12700" cap="rnd">
            <a:solidFill>
              <a:srgbClr val="5C6782"/>
            </a:solidFill>
            <a:prstDash val="sysDot"/>
            <a:round/>
            <a:headEnd/>
            <a:tailEnd/>
          </a:ln>
        </p:spPr>
        <p:txBody>
          <a:bodyPr lIns="0" tIns="0" rIns="0" bIns="0">
            <a:spAutoFit/>
          </a:bodyPr>
          <a:lstStyle/>
          <a:p>
            <a:pPr algn="r">
              <a:defRPr/>
            </a:pPr>
            <a:endParaRPr lang="en-US" sz="3600" b="1">
              <a:solidFill>
                <a:srgbClr val="000000"/>
              </a:solidFill>
              <a:latin typeface="Arial" charset="0"/>
            </a:endParaRPr>
          </a:p>
        </p:txBody>
      </p:sp>
      <p:pic>
        <p:nvPicPr>
          <p:cNvPr id="4103" name="Picture 26" descr="DSCF6240 copy"/>
          <p:cNvPicPr>
            <a:picLocks noChangeAspect="1" noChangeArrowheads="1"/>
          </p:cNvPicPr>
          <p:nvPr/>
        </p:nvPicPr>
        <p:blipFill>
          <a:blip r:embed="rId13" cstate="print"/>
          <a:srcRect r="82" b="267"/>
          <a:stretch>
            <a:fillRect/>
          </a:stretch>
        </p:blipFill>
        <p:spPr bwMode="auto">
          <a:xfrm>
            <a:off x="8334375" y="447675"/>
            <a:ext cx="600075" cy="603250"/>
          </a:xfrm>
          <a:prstGeom prst="rect">
            <a:avLst/>
          </a:prstGeom>
          <a:noFill/>
          <a:ln w="9525">
            <a:solidFill>
              <a:schemeClr val="bg2"/>
            </a:solidFill>
            <a:miter lim="800000"/>
            <a:headEnd/>
            <a:tailEnd/>
          </a:ln>
        </p:spPr>
      </p:pic>
      <p:sp>
        <p:nvSpPr>
          <p:cNvPr id="7200" name="Text Box 32"/>
          <p:cNvSpPr txBox="1">
            <a:spLocks noChangeArrowheads="1"/>
          </p:cNvSpPr>
          <p:nvPr/>
        </p:nvSpPr>
        <p:spPr bwMode="auto">
          <a:xfrm>
            <a:off x="1289050" y="6570663"/>
            <a:ext cx="1066800" cy="214312"/>
          </a:xfrm>
          <a:prstGeom prst="rect">
            <a:avLst/>
          </a:prstGeom>
          <a:solidFill>
            <a:schemeClr val="bg1"/>
          </a:solidFill>
          <a:ln w="9525">
            <a:noFill/>
            <a:miter lim="800000"/>
            <a:headEnd/>
            <a:tailEnd/>
          </a:ln>
        </p:spPr>
        <p:txBody>
          <a:bodyPr>
            <a:spAutoFit/>
          </a:bodyPr>
          <a:lstStyle/>
          <a:p>
            <a:pPr>
              <a:spcBef>
                <a:spcPct val="50000"/>
              </a:spcBef>
              <a:defRPr/>
            </a:pPr>
            <a:r>
              <a:rPr lang="en-US" sz="800">
                <a:solidFill>
                  <a:srgbClr val="8B5363"/>
                </a:solidFill>
                <a:latin typeface="Myriad Pro" pitchFamily="34" charset="0"/>
              </a:rPr>
              <a:t>www.avrdc.org</a:t>
            </a:r>
          </a:p>
        </p:txBody>
      </p:sp>
      <p:pic>
        <p:nvPicPr>
          <p:cNvPr id="4105" name="Rectangle 3084"/>
          <p:cNvPicPr>
            <a:picLocks noChangeAspect="1" noChangeArrowheads="1"/>
          </p:cNvPicPr>
          <p:nvPr/>
        </p:nvPicPr>
        <p:blipFill>
          <a:blip r:embed="rId14" cstate="print"/>
          <a:srcRect/>
          <a:stretch>
            <a:fillRect/>
          </a:stretch>
        </p:blipFill>
        <p:spPr bwMode="auto">
          <a:xfrm>
            <a:off x="7156450" y="25400"/>
            <a:ext cx="1825625" cy="396875"/>
          </a:xfrm>
          <a:prstGeom prst="rect">
            <a:avLst/>
          </a:prstGeom>
          <a:noFill/>
          <a:ln w="9525">
            <a:noFill/>
            <a:miter lim="800000"/>
            <a:headEnd/>
            <a:tailEnd/>
          </a:ln>
        </p:spPr>
      </p:pic>
      <p:sp>
        <p:nvSpPr>
          <p:cNvPr id="4106" name="Rectangle 10"/>
          <p:cNvSpPr>
            <a:spLocks noGrp="1" noChangeArrowheads="1"/>
          </p:cNvSpPr>
          <p:nvPr>
            <p:ph type="title"/>
          </p:nvPr>
        </p:nvSpPr>
        <p:spPr bwMode="auto">
          <a:xfrm>
            <a:off x="107950" y="322263"/>
            <a:ext cx="6934200"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title </a:t>
            </a:r>
          </a:p>
        </p:txBody>
      </p:sp>
      <p:sp>
        <p:nvSpPr>
          <p:cNvPr id="4107" name="Rectangle 11"/>
          <p:cNvSpPr>
            <a:spLocks noGrp="1" noChangeArrowheads="1"/>
          </p:cNvSpPr>
          <p:nvPr>
            <p:ph type="body" idx="1"/>
          </p:nvPr>
        </p:nvSpPr>
        <p:spPr bwMode="auto">
          <a:xfrm>
            <a:off x="838200" y="1905000"/>
            <a:ext cx="3962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r>
              <a:rPr lang="en-US" smtClean="0"/>
              <a:t>Click to add text</a:t>
            </a:r>
          </a:p>
        </p:txBody>
      </p:sp>
    </p:spTree>
  </p:cSld>
  <p:clrMap bg1="lt1" tx1="dk1" bg2="lt2" tx2="dk2" accent1="accent1" accent2="accent2" accent3="accent3" accent4="accent4" accent5="accent5" accent6="accent6" hlink="hlink" folHlink="folHlink"/>
  <p:sldLayoutIdLst>
    <p:sldLayoutId id="2147551267" r:id="rId1"/>
    <p:sldLayoutId id="2147551268" r:id="rId2"/>
    <p:sldLayoutId id="2147551269" r:id="rId3"/>
    <p:sldLayoutId id="2147551270" r:id="rId4"/>
    <p:sldLayoutId id="2147551271" r:id="rId5"/>
    <p:sldLayoutId id="2147551272" r:id="rId6"/>
    <p:sldLayoutId id="2147551273" r:id="rId7"/>
    <p:sldLayoutId id="2147551274" r:id="rId8"/>
    <p:sldLayoutId id="2147551275" r:id="rId9"/>
    <p:sldLayoutId id="2147551276" r:id="rId10"/>
    <p:sldLayoutId id="2147551277" r:id="rId11"/>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Myriad Pro" pitchFamily="34" charset="0"/>
        </a:defRPr>
      </a:lvl2pPr>
      <a:lvl3pPr algn="l" rtl="0" eaLnBrk="0" fontAlgn="base" hangingPunct="0">
        <a:spcBef>
          <a:spcPct val="0"/>
        </a:spcBef>
        <a:spcAft>
          <a:spcPct val="0"/>
        </a:spcAft>
        <a:defRPr sz="3200">
          <a:solidFill>
            <a:schemeClr val="bg1"/>
          </a:solidFill>
          <a:latin typeface="Myriad Pro" pitchFamily="34" charset="0"/>
        </a:defRPr>
      </a:lvl3pPr>
      <a:lvl4pPr algn="l" rtl="0" eaLnBrk="0" fontAlgn="base" hangingPunct="0">
        <a:spcBef>
          <a:spcPct val="0"/>
        </a:spcBef>
        <a:spcAft>
          <a:spcPct val="0"/>
        </a:spcAft>
        <a:defRPr sz="3200">
          <a:solidFill>
            <a:schemeClr val="bg1"/>
          </a:solidFill>
          <a:latin typeface="Myriad Pro" pitchFamily="34" charset="0"/>
        </a:defRPr>
      </a:lvl4pPr>
      <a:lvl5pPr algn="l" rtl="0" eaLnBrk="0" fontAlgn="base" hangingPunct="0">
        <a:spcBef>
          <a:spcPct val="0"/>
        </a:spcBef>
        <a:spcAft>
          <a:spcPct val="0"/>
        </a:spcAft>
        <a:defRPr sz="3200">
          <a:solidFill>
            <a:schemeClr val="bg1"/>
          </a:solidFill>
          <a:latin typeface="Myriad Pro" pitchFamily="34" charset="0"/>
        </a:defRPr>
      </a:lvl5pPr>
      <a:lvl6pPr marL="457200" algn="l" rtl="0" fontAlgn="base">
        <a:spcBef>
          <a:spcPct val="0"/>
        </a:spcBef>
        <a:spcAft>
          <a:spcPct val="0"/>
        </a:spcAft>
        <a:defRPr sz="3200">
          <a:solidFill>
            <a:schemeClr val="bg1"/>
          </a:solidFill>
          <a:latin typeface="Myriad Pro" pitchFamily="34" charset="0"/>
        </a:defRPr>
      </a:lvl6pPr>
      <a:lvl7pPr marL="914400" algn="l" rtl="0" fontAlgn="base">
        <a:spcBef>
          <a:spcPct val="0"/>
        </a:spcBef>
        <a:spcAft>
          <a:spcPct val="0"/>
        </a:spcAft>
        <a:defRPr sz="3200">
          <a:solidFill>
            <a:schemeClr val="bg1"/>
          </a:solidFill>
          <a:latin typeface="Myriad Pro" pitchFamily="34" charset="0"/>
        </a:defRPr>
      </a:lvl7pPr>
      <a:lvl8pPr marL="1371600" algn="l" rtl="0" fontAlgn="base">
        <a:spcBef>
          <a:spcPct val="0"/>
        </a:spcBef>
        <a:spcAft>
          <a:spcPct val="0"/>
        </a:spcAft>
        <a:defRPr sz="3200">
          <a:solidFill>
            <a:schemeClr val="bg1"/>
          </a:solidFill>
          <a:latin typeface="Myriad Pro" pitchFamily="34" charset="0"/>
        </a:defRPr>
      </a:lvl8pPr>
      <a:lvl9pPr marL="1828800" algn="l" rtl="0" fontAlgn="base">
        <a:spcBef>
          <a:spcPct val="0"/>
        </a:spcBef>
        <a:spcAft>
          <a:spcPct val="0"/>
        </a:spcAft>
        <a:defRPr sz="3200">
          <a:solidFill>
            <a:schemeClr val="bg1"/>
          </a:solidFill>
          <a:latin typeface="Myriad Pro" pitchFamily="34" charset="0"/>
        </a:defRPr>
      </a:lvl9pPr>
    </p:titleStyle>
    <p:bodyStyle>
      <a:lvl1pPr marL="342900" indent="-342900" algn="l" rtl="0" eaLnBrk="0" fontAlgn="base" hangingPunct="0">
        <a:spcBef>
          <a:spcPct val="20000"/>
        </a:spcBef>
        <a:spcAft>
          <a:spcPct val="0"/>
        </a:spcAft>
        <a:buChar char="•"/>
        <a:defRPr sz="2800" b="1">
          <a:solidFill>
            <a:srgbClr val="660033"/>
          </a:solidFill>
          <a:latin typeface="+mn-lt"/>
          <a:ea typeface="+mn-ea"/>
          <a:cs typeface="+mn-cs"/>
        </a:defRPr>
      </a:lvl1pPr>
      <a:lvl2pPr marL="742950" indent="-285750" algn="l" rtl="0" eaLnBrk="0" fontAlgn="base" hangingPunct="0">
        <a:spcBef>
          <a:spcPct val="20000"/>
        </a:spcBef>
        <a:spcAft>
          <a:spcPct val="0"/>
        </a:spcAft>
        <a:defRPr sz="2800" b="1">
          <a:solidFill>
            <a:srgbClr val="660033"/>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3" cstate="print"/>
          <a:srcRect/>
          <a:stretch>
            <a:fillRect/>
          </a:stretch>
        </p:blipFill>
        <p:spPr bwMode="auto">
          <a:xfrm>
            <a:off x="0" y="0"/>
            <a:ext cx="7627938" cy="4202113"/>
          </a:xfrm>
          <a:prstGeom prst="rect">
            <a:avLst/>
          </a:prstGeom>
          <a:noFill/>
          <a:ln w="9525">
            <a:noFill/>
            <a:miter lim="800000"/>
            <a:headEnd/>
            <a:tailEnd/>
          </a:ln>
        </p:spPr>
      </p:pic>
      <p:sp>
        <p:nvSpPr>
          <p:cNvPr id="6147" name="Rectangle 3"/>
          <p:cNvSpPr>
            <a:spLocks noGrp="1" noChangeArrowheads="1"/>
          </p:cNvSpPr>
          <p:nvPr>
            <p:ph type="title"/>
          </p:nvPr>
        </p:nvSpPr>
        <p:spPr bwMode="auto">
          <a:xfrm>
            <a:off x="1060450" y="454025"/>
            <a:ext cx="7634288" cy="67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148" name="Rectangle 4"/>
          <p:cNvSpPr>
            <a:spLocks noGrp="1" noChangeArrowheads="1"/>
          </p:cNvSpPr>
          <p:nvPr>
            <p:ph type="body" idx="1"/>
          </p:nvPr>
        </p:nvSpPr>
        <p:spPr bwMode="auto">
          <a:xfrm>
            <a:off x="917575" y="1330325"/>
            <a:ext cx="7948613" cy="500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49" name="Rectangle 5"/>
          <p:cNvSpPr>
            <a:spLocks noGrp="1" noChangeArrowheads="1"/>
          </p:cNvSpPr>
          <p:nvPr>
            <p:ph type="dt" sz="half" idx="2"/>
          </p:nvPr>
        </p:nvSpPr>
        <p:spPr bwMode="auto">
          <a:xfrm>
            <a:off x="0" y="6578600"/>
            <a:ext cx="25908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FFCC00"/>
                </a:solidFill>
                <a:effectLst/>
                <a:latin typeface="Times New Roman" pitchFamily="18" charset="0"/>
                <a:ea typeface="PMingLiU" pitchFamily="18" charset="-120"/>
                <a:cs typeface="+mn-cs"/>
              </a:defRPr>
            </a:lvl1pPr>
          </a:lstStyle>
          <a:p>
            <a:pPr>
              <a:defRPr/>
            </a:pPr>
            <a:fld id="{62FBEC3A-D40E-4993-BED0-1911B44C2A26}" type="datetime1">
              <a:rPr lang="zh-TW" altLang="en-US"/>
              <a:pPr>
                <a:defRPr/>
              </a:pPr>
              <a:t>2015/2/20</a:t>
            </a:fld>
            <a:endParaRPr lang="en-US" altLang="zh-TW"/>
          </a:p>
        </p:txBody>
      </p:sp>
      <p:sp>
        <p:nvSpPr>
          <p:cNvPr id="6150" name="Rectangle 6"/>
          <p:cNvSpPr>
            <a:spLocks noGrp="1" noChangeArrowheads="1"/>
          </p:cNvSpPr>
          <p:nvPr>
            <p:ph type="ftr" sz="quarter" idx="3"/>
          </p:nvPr>
        </p:nvSpPr>
        <p:spPr bwMode="auto">
          <a:xfrm>
            <a:off x="2790825" y="6567488"/>
            <a:ext cx="36322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CC00"/>
                </a:solidFill>
                <a:effectLst/>
                <a:latin typeface="Times New Roman" pitchFamily="18" charset="0"/>
                <a:ea typeface="PMingLiU" pitchFamily="18" charset="-120"/>
                <a:cs typeface="+mn-cs"/>
              </a:defRPr>
            </a:lvl1pPr>
          </a:lstStyle>
          <a:p>
            <a:pPr>
              <a:defRPr/>
            </a:pPr>
            <a:endParaRPr lang="en-US" altLang="zh-TW"/>
          </a:p>
        </p:txBody>
      </p:sp>
      <p:sp>
        <p:nvSpPr>
          <p:cNvPr id="6151" name="Rectangle 7"/>
          <p:cNvSpPr>
            <a:spLocks noGrp="1" noChangeArrowheads="1"/>
          </p:cNvSpPr>
          <p:nvPr>
            <p:ph type="sldNum" sz="quarter" idx="4"/>
          </p:nvPr>
        </p:nvSpPr>
        <p:spPr bwMode="auto">
          <a:xfrm>
            <a:off x="6919913" y="6511925"/>
            <a:ext cx="1984375" cy="34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FFCC00"/>
                </a:solidFill>
                <a:effectLst/>
                <a:latin typeface="Times New Roman" pitchFamily="18" charset="0"/>
                <a:ea typeface="PMingLiU" pitchFamily="18" charset="-120"/>
                <a:cs typeface="+mn-cs"/>
              </a:defRPr>
            </a:lvl1pPr>
          </a:lstStyle>
          <a:p>
            <a:pPr>
              <a:defRPr/>
            </a:pPr>
            <a:fld id="{3C29B774-3654-48D8-A7AF-3EF466DA9F7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551531" r:id="rId1"/>
    <p:sldLayoutId id="2147551532" r:id="rId2"/>
    <p:sldLayoutId id="2147551533" r:id="rId3"/>
    <p:sldLayoutId id="2147551534" r:id="rId4"/>
    <p:sldLayoutId id="2147551535" r:id="rId5"/>
    <p:sldLayoutId id="2147551536" r:id="rId6"/>
    <p:sldLayoutId id="2147551537" r:id="rId7"/>
    <p:sldLayoutId id="2147551538" r:id="rId8"/>
    <p:sldLayoutId id="2147551539" r:id="rId9"/>
    <p:sldLayoutId id="2147551540" r:id="rId10"/>
    <p:sldLayoutId id="2147551541" r:id="rId11"/>
  </p:sldLayoutIdLst>
  <p:hf hdr="0" ftr="0"/>
  <p:txStyles>
    <p:titleStyle>
      <a:lvl1pPr algn="ctr" rtl="0" eaLnBrk="0" fontAlgn="base" hangingPunct="0">
        <a:spcBef>
          <a:spcPct val="0"/>
        </a:spcBef>
        <a:spcAft>
          <a:spcPct val="0"/>
        </a:spcAft>
        <a:defRPr kumimoji="1" sz="3200" b="1">
          <a:solidFill>
            <a:schemeClr val="tx1"/>
          </a:solidFill>
          <a:effectLst>
            <a:outerShdw blurRad="38100" dist="38100" dir="2700000" algn="tl">
              <a:srgbClr val="C0C0C0"/>
            </a:outerShdw>
          </a:effectLst>
          <a:latin typeface="+mj-lt"/>
          <a:ea typeface="PMingLiU" pitchFamily="18" charset="-120"/>
          <a:cs typeface="+mj-cs"/>
        </a:defRPr>
      </a:lvl1pPr>
      <a:lvl2pPr algn="ctr" rtl="0" eaLnBrk="0" fontAlgn="base" hangingPunct="0">
        <a:spcBef>
          <a:spcPct val="0"/>
        </a:spcBef>
        <a:spcAft>
          <a:spcPct val="0"/>
        </a:spcAft>
        <a:defRPr kumimoji="1" sz="3200" b="1">
          <a:solidFill>
            <a:schemeClr val="tx1"/>
          </a:solidFill>
          <a:effectLst>
            <a:outerShdw blurRad="38100" dist="38100" dir="2700000" algn="tl">
              <a:srgbClr val="C0C0C0"/>
            </a:outerShdw>
          </a:effectLst>
          <a:latin typeface="Calibri" pitchFamily="34" charset="0"/>
          <a:ea typeface="PMingLiU" pitchFamily="18" charset="-120"/>
        </a:defRPr>
      </a:lvl2pPr>
      <a:lvl3pPr algn="ctr" rtl="0" eaLnBrk="0" fontAlgn="base" hangingPunct="0">
        <a:spcBef>
          <a:spcPct val="0"/>
        </a:spcBef>
        <a:spcAft>
          <a:spcPct val="0"/>
        </a:spcAft>
        <a:defRPr kumimoji="1" sz="3200" b="1">
          <a:solidFill>
            <a:schemeClr val="tx1"/>
          </a:solidFill>
          <a:effectLst>
            <a:outerShdw blurRad="38100" dist="38100" dir="2700000" algn="tl">
              <a:srgbClr val="C0C0C0"/>
            </a:outerShdw>
          </a:effectLst>
          <a:latin typeface="Calibri" pitchFamily="34" charset="0"/>
          <a:ea typeface="PMingLiU" pitchFamily="18" charset="-120"/>
        </a:defRPr>
      </a:lvl3pPr>
      <a:lvl4pPr algn="ctr" rtl="0" eaLnBrk="0" fontAlgn="base" hangingPunct="0">
        <a:spcBef>
          <a:spcPct val="0"/>
        </a:spcBef>
        <a:spcAft>
          <a:spcPct val="0"/>
        </a:spcAft>
        <a:defRPr kumimoji="1" sz="3200" b="1">
          <a:solidFill>
            <a:schemeClr val="tx1"/>
          </a:solidFill>
          <a:effectLst>
            <a:outerShdw blurRad="38100" dist="38100" dir="2700000" algn="tl">
              <a:srgbClr val="C0C0C0"/>
            </a:outerShdw>
          </a:effectLst>
          <a:latin typeface="Calibri" pitchFamily="34" charset="0"/>
          <a:ea typeface="PMingLiU" pitchFamily="18" charset="-120"/>
        </a:defRPr>
      </a:lvl4pPr>
      <a:lvl5pPr algn="ctr" rtl="0" eaLnBrk="0" fontAlgn="base" hangingPunct="0">
        <a:spcBef>
          <a:spcPct val="0"/>
        </a:spcBef>
        <a:spcAft>
          <a:spcPct val="0"/>
        </a:spcAft>
        <a:defRPr kumimoji="1" sz="3200" b="1">
          <a:solidFill>
            <a:schemeClr val="tx1"/>
          </a:solidFill>
          <a:effectLst>
            <a:outerShdw blurRad="38100" dist="38100" dir="2700000" algn="tl">
              <a:srgbClr val="C0C0C0"/>
            </a:outerShdw>
          </a:effectLst>
          <a:latin typeface="Calibri" pitchFamily="34" charset="0"/>
          <a:ea typeface="PMingLiU" pitchFamily="18" charset="-120"/>
        </a:defRPr>
      </a:lvl5pPr>
      <a:lvl6pPr marL="457200" algn="ctr" rtl="0" fontAlgn="base">
        <a:spcBef>
          <a:spcPct val="0"/>
        </a:spcBef>
        <a:spcAft>
          <a:spcPct val="0"/>
        </a:spcAft>
        <a:defRPr kumimoji="1" sz="3200" b="1">
          <a:solidFill>
            <a:schemeClr val="tx1"/>
          </a:solidFill>
          <a:effectLst>
            <a:outerShdw blurRad="38100" dist="38100" dir="2700000" algn="tl">
              <a:srgbClr val="C0C0C0"/>
            </a:outerShdw>
          </a:effectLst>
          <a:latin typeface="Calibri" pitchFamily="34" charset="0"/>
          <a:ea typeface="新細明體" pitchFamily="18" charset="-120"/>
        </a:defRPr>
      </a:lvl6pPr>
      <a:lvl7pPr marL="914400" algn="ctr" rtl="0" fontAlgn="base">
        <a:spcBef>
          <a:spcPct val="0"/>
        </a:spcBef>
        <a:spcAft>
          <a:spcPct val="0"/>
        </a:spcAft>
        <a:defRPr kumimoji="1" sz="3200" b="1">
          <a:solidFill>
            <a:schemeClr val="tx1"/>
          </a:solidFill>
          <a:effectLst>
            <a:outerShdw blurRad="38100" dist="38100" dir="2700000" algn="tl">
              <a:srgbClr val="C0C0C0"/>
            </a:outerShdw>
          </a:effectLst>
          <a:latin typeface="Calibri" pitchFamily="34" charset="0"/>
          <a:ea typeface="新細明體" pitchFamily="18" charset="-120"/>
        </a:defRPr>
      </a:lvl7pPr>
      <a:lvl8pPr marL="1371600" algn="ctr" rtl="0" fontAlgn="base">
        <a:spcBef>
          <a:spcPct val="0"/>
        </a:spcBef>
        <a:spcAft>
          <a:spcPct val="0"/>
        </a:spcAft>
        <a:defRPr kumimoji="1" sz="3200" b="1">
          <a:solidFill>
            <a:schemeClr val="tx1"/>
          </a:solidFill>
          <a:effectLst>
            <a:outerShdw blurRad="38100" dist="38100" dir="2700000" algn="tl">
              <a:srgbClr val="C0C0C0"/>
            </a:outerShdw>
          </a:effectLst>
          <a:latin typeface="Calibri" pitchFamily="34" charset="0"/>
          <a:ea typeface="新細明體" pitchFamily="18" charset="-120"/>
        </a:defRPr>
      </a:lvl8pPr>
      <a:lvl9pPr marL="1828800" algn="ctr" rtl="0" fontAlgn="base">
        <a:spcBef>
          <a:spcPct val="0"/>
        </a:spcBef>
        <a:spcAft>
          <a:spcPct val="0"/>
        </a:spcAft>
        <a:defRPr kumimoji="1" sz="3200" b="1">
          <a:solidFill>
            <a:schemeClr val="tx1"/>
          </a:solidFill>
          <a:effectLst>
            <a:outerShdw blurRad="38100" dist="38100" dir="2700000" algn="tl">
              <a:srgbClr val="C0C0C0"/>
            </a:outerShdw>
          </a:effectLst>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2600" b="1">
          <a:solidFill>
            <a:schemeClr val="tx2"/>
          </a:solidFill>
          <a:effectLst>
            <a:outerShdw blurRad="38100" dist="38100" dir="2700000" algn="tl">
              <a:srgbClr val="C0C0C0"/>
            </a:outerShdw>
          </a:effectLst>
          <a:latin typeface="+mn-lt"/>
          <a:ea typeface="PMingLiU" pitchFamily="18" charset="-120"/>
          <a:cs typeface="+mn-cs"/>
        </a:defRPr>
      </a:lvl1pPr>
      <a:lvl2pPr marL="742950" indent="-285750" algn="l" rtl="0" eaLnBrk="0" fontAlgn="base" hangingPunct="0">
        <a:spcBef>
          <a:spcPct val="20000"/>
        </a:spcBef>
        <a:spcAft>
          <a:spcPct val="0"/>
        </a:spcAft>
        <a:buChar char="–"/>
        <a:defRPr kumimoji="1" sz="2400" b="1">
          <a:solidFill>
            <a:schemeClr val="accent1"/>
          </a:solidFill>
          <a:effectLst>
            <a:outerShdw blurRad="38100" dist="38100" dir="2700000" algn="tl">
              <a:srgbClr val="C0C0C0"/>
            </a:outerShdw>
          </a:effectLst>
          <a:latin typeface="+mn-lt"/>
          <a:ea typeface="PMingLiU" pitchFamily="18" charset="-120"/>
        </a:defRPr>
      </a:lvl2pPr>
      <a:lvl3pPr marL="1143000" indent="-228600" algn="l" rtl="0" eaLnBrk="0" fontAlgn="base" hangingPunct="0">
        <a:spcBef>
          <a:spcPct val="20000"/>
        </a:spcBef>
        <a:spcAft>
          <a:spcPct val="0"/>
        </a:spcAft>
        <a:buChar char="•"/>
        <a:defRPr kumimoji="1" sz="2000" b="1">
          <a:solidFill>
            <a:srgbClr val="074D03"/>
          </a:solidFill>
          <a:effectLst>
            <a:outerShdw blurRad="38100" dist="38100" dir="2700000" algn="tl">
              <a:srgbClr val="C0C0C0"/>
            </a:outerShdw>
          </a:effectLst>
          <a:latin typeface="+mn-lt"/>
          <a:ea typeface="PMingLiU" pitchFamily="18" charset="-120"/>
        </a:defRPr>
      </a:lvl3pPr>
      <a:lvl4pPr marL="1600200" indent="-228600" algn="l" rtl="0" eaLnBrk="0" fontAlgn="base" hangingPunct="0">
        <a:spcBef>
          <a:spcPct val="20000"/>
        </a:spcBef>
        <a:spcAft>
          <a:spcPct val="0"/>
        </a:spcAft>
        <a:buChar char="–"/>
        <a:defRPr kumimoji="1" sz="2000" b="1">
          <a:solidFill>
            <a:schemeClr val="accent1"/>
          </a:solidFill>
          <a:effectLst>
            <a:outerShdw blurRad="38100" dist="38100" dir="2700000" algn="tl">
              <a:srgbClr val="C0C0C0"/>
            </a:outerShdw>
          </a:effectLst>
          <a:latin typeface="+mn-lt"/>
          <a:ea typeface="PMingLiU" pitchFamily="18" charset="-120"/>
        </a:defRPr>
      </a:lvl4pPr>
      <a:lvl5pPr marL="2057400" indent="-228600" algn="l" rtl="0" eaLnBrk="0" fontAlgn="base" hangingPunct="0">
        <a:spcBef>
          <a:spcPct val="20000"/>
        </a:spcBef>
        <a:spcAft>
          <a:spcPct val="0"/>
        </a:spcAft>
        <a:buChar char="»"/>
        <a:defRPr kumimoji="1" sz="1600" b="1">
          <a:solidFill>
            <a:schemeClr val="accent1"/>
          </a:solidFill>
          <a:effectLst>
            <a:outerShdw blurRad="38100" dist="38100" dir="2700000" algn="tl">
              <a:srgbClr val="C0C0C0"/>
            </a:outerShdw>
          </a:effectLst>
          <a:latin typeface="+mn-lt"/>
          <a:ea typeface="PMingLiU" pitchFamily="18" charset="-120"/>
        </a:defRPr>
      </a:lvl5pPr>
      <a:lvl6pPr marL="2514600" indent="-228600" algn="l" rtl="0" fontAlgn="base">
        <a:spcBef>
          <a:spcPct val="20000"/>
        </a:spcBef>
        <a:spcAft>
          <a:spcPct val="0"/>
        </a:spcAft>
        <a:buChar char="»"/>
        <a:defRPr kumimoji="1" sz="1600" b="1">
          <a:solidFill>
            <a:schemeClr val="accent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har char="»"/>
        <a:defRPr kumimoji="1" sz="1600" b="1">
          <a:solidFill>
            <a:schemeClr val="accent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har char="»"/>
        <a:defRPr kumimoji="1" sz="1600" b="1">
          <a:solidFill>
            <a:schemeClr val="accent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har char="»"/>
        <a:defRPr kumimoji="1" sz="1600" b="1">
          <a:solidFill>
            <a:schemeClr val="accent1"/>
          </a:solidFill>
          <a:effectLst>
            <a:outerShdw blurRad="38100" dist="38100" dir="2700000" algn="tl">
              <a:srgbClr val="C0C0C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64" name="Text Box 140"/>
          <p:cNvSpPr txBox="1">
            <a:spLocks noChangeArrowheads="1"/>
          </p:cNvSpPr>
          <p:nvPr userDrawn="1"/>
        </p:nvSpPr>
        <p:spPr bwMode="auto">
          <a:xfrm>
            <a:off x="11113" y="6611938"/>
            <a:ext cx="9132887" cy="246062"/>
          </a:xfrm>
          <a:prstGeom prst="rect">
            <a:avLst/>
          </a:prstGeom>
          <a:gradFill rotWithShape="0">
            <a:gsLst>
              <a:gs pos="0">
                <a:srgbClr val="99CC00">
                  <a:gamma/>
                  <a:tint val="0"/>
                  <a:invGamma/>
                </a:srgbClr>
              </a:gs>
              <a:gs pos="100000">
                <a:srgbClr val="99CC00"/>
              </a:gs>
            </a:gsLst>
            <a:lin ang="0" scaled="1"/>
          </a:gradFill>
          <a:ln w="9525">
            <a:noFill/>
            <a:miter lim="800000"/>
            <a:headEnd/>
            <a:tailEnd/>
          </a:ln>
        </p:spPr>
        <p:txBody>
          <a:bodyPr>
            <a:spAutoFit/>
          </a:bodyPr>
          <a:lstStyle/>
          <a:p>
            <a:pPr algn="r">
              <a:spcBef>
                <a:spcPct val="50000"/>
              </a:spcBef>
              <a:defRPr/>
            </a:pPr>
            <a:r>
              <a:rPr lang="en-US" sz="1000">
                <a:solidFill>
                  <a:srgbClr val="FFFFFF"/>
                </a:solidFill>
                <a:latin typeface="Verdana" pitchFamily="34" charset="0"/>
              </a:rPr>
              <a:t>www.avrdc.org</a:t>
            </a:r>
          </a:p>
        </p:txBody>
      </p:sp>
      <p:sp>
        <p:nvSpPr>
          <p:cNvPr id="1161" name="Text Box 137"/>
          <p:cNvSpPr txBox="1">
            <a:spLocks noChangeArrowheads="1"/>
          </p:cNvSpPr>
          <p:nvPr userDrawn="1"/>
        </p:nvSpPr>
        <p:spPr bwMode="auto">
          <a:xfrm>
            <a:off x="2333625" y="-95250"/>
            <a:ext cx="6848475" cy="641350"/>
          </a:xfrm>
          <a:prstGeom prst="rect">
            <a:avLst/>
          </a:prstGeom>
          <a:noFill/>
          <a:ln w="9525">
            <a:noFill/>
            <a:miter lim="800000"/>
            <a:headEnd/>
            <a:tailEnd/>
          </a:ln>
          <a:effectLst/>
        </p:spPr>
        <p:txBody>
          <a:bodyPr>
            <a:spAutoFit/>
          </a:bodyPr>
          <a:lstStyle/>
          <a:p>
            <a:pPr algn="r">
              <a:spcBef>
                <a:spcPct val="50000"/>
              </a:spcBef>
              <a:defRPr/>
            </a:pPr>
            <a:r>
              <a:rPr lang="en-US" sz="3600" b="1">
                <a:solidFill>
                  <a:srgbClr val="E6E6E6"/>
                </a:solidFill>
                <a:latin typeface="Arial" charset="0"/>
              </a:rPr>
              <a:t> </a:t>
            </a:r>
            <a:r>
              <a:rPr lang="en-US" sz="3600" i="1">
                <a:solidFill>
                  <a:srgbClr val="E6E6E6"/>
                </a:solidFill>
                <a:latin typeface="Arial" charset="0"/>
              </a:rPr>
              <a:t>The World Vegetable Center</a:t>
            </a:r>
          </a:p>
        </p:txBody>
      </p:sp>
      <p:pic>
        <p:nvPicPr>
          <p:cNvPr id="6148" name="Picture 4"/>
          <p:cNvPicPr>
            <a:picLocks noChangeAspect="1" noChangeArrowheads="1"/>
          </p:cNvPicPr>
          <p:nvPr userDrawn="1"/>
        </p:nvPicPr>
        <p:blipFill>
          <a:blip r:embed="rId13" cstate="print"/>
          <a:srcRect/>
          <a:stretch>
            <a:fillRect/>
          </a:stretch>
        </p:blipFill>
        <p:spPr bwMode="auto">
          <a:xfrm>
            <a:off x="8434388" y="2330450"/>
            <a:ext cx="700087" cy="573088"/>
          </a:xfrm>
          <a:prstGeom prst="rect">
            <a:avLst/>
          </a:prstGeom>
          <a:noFill/>
          <a:ln w="9525">
            <a:noFill/>
            <a:miter lim="800000"/>
            <a:headEnd/>
            <a:tailEnd/>
          </a:ln>
        </p:spPr>
      </p:pic>
      <p:sp>
        <p:nvSpPr>
          <p:cNvPr id="6149" name="Rectangle 123"/>
          <p:cNvSpPr>
            <a:spLocks noGrp="1" noChangeArrowheads="1"/>
          </p:cNvSpPr>
          <p:nvPr>
            <p:ph type="body" idx="1"/>
          </p:nvPr>
        </p:nvSpPr>
        <p:spPr bwMode="auto">
          <a:xfrm>
            <a:off x="303213" y="1341438"/>
            <a:ext cx="78486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8" name="Rectangle 3073"/>
          <p:cNvSpPr>
            <a:spLocks noChangeArrowheads="1"/>
          </p:cNvSpPr>
          <p:nvPr userDrawn="1"/>
        </p:nvSpPr>
        <p:spPr bwMode="auto">
          <a:xfrm>
            <a:off x="914400" y="2209800"/>
            <a:ext cx="7239000" cy="4343400"/>
          </a:xfrm>
          <a:prstGeom prst="rect">
            <a:avLst/>
          </a:prstGeom>
          <a:noFill/>
          <a:ln w="9525">
            <a:noFill/>
            <a:miter lim="800000"/>
            <a:headEnd/>
            <a:tailEnd/>
          </a:ln>
        </p:spPr>
        <p:txBody>
          <a:bodyPr wrap="none" anchor="ctr"/>
          <a:lstStyle/>
          <a:p>
            <a:pPr>
              <a:defRPr/>
            </a:pPr>
            <a:endParaRPr lang="en-GB">
              <a:solidFill>
                <a:srgbClr val="000000"/>
              </a:solidFill>
            </a:endParaRPr>
          </a:p>
        </p:txBody>
      </p:sp>
      <p:sp>
        <p:nvSpPr>
          <p:cNvPr id="1149" name="TextBox 3074"/>
          <p:cNvSpPr txBox="1">
            <a:spLocks noChangeArrowheads="1"/>
          </p:cNvSpPr>
          <p:nvPr userDrawn="1"/>
        </p:nvSpPr>
        <p:spPr bwMode="auto">
          <a:xfrm>
            <a:off x="381000" y="587375"/>
            <a:ext cx="1828800" cy="244475"/>
          </a:xfrm>
          <a:prstGeom prst="rect">
            <a:avLst/>
          </a:prstGeom>
          <a:noFill/>
          <a:ln w="9525">
            <a:noFill/>
            <a:miter lim="800000"/>
            <a:headEnd/>
            <a:tailEnd/>
          </a:ln>
        </p:spPr>
        <p:txBody>
          <a:bodyPr>
            <a:spAutoFit/>
          </a:bodyPr>
          <a:lstStyle/>
          <a:p>
            <a:pPr>
              <a:spcBef>
                <a:spcPct val="50000"/>
              </a:spcBef>
              <a:defRPr/>
            </a:pPr>
            <a:r>
              <a:rPr lang="en-US" sz="1000">
                <a:solidFill>
                  <a:srgbClr val="FFFFFF"/>
                </a:solidFill>
              </a:rPr>
              <a:t>vegetables </a:t>
            </a:r>
            <a:r>
              <a:rPr lang="en-US" sz="1000" b="1">
                <a:solidFill>
                  <a:srgbClr val="FFFFFF"/>
                </a:solidFill>
              </a:rPr>
              <a:t>+ development</a:t>
            </a:r>
            <a:endParaRPr lang="en-US" sz="1000" b="1">
              <a:solidFill>
                <a:srgbClr val="FFFFFF"/>
              </a:solidFill>
              <a:latin typeface="Arial Black" pitchFamily="34" charset="0"/>
            </a:endParaRPr>
          </a:p>
        </p:txBody>
      </p:sp>
      <p:sp>
        <p:nvSpPr>
          <p:cNvPr id="12" name="Rectangle 11"/>
          <p:cNvSpPr/>
          <p:nvPr userDrawn="1"/>
        </p:nvSpPr>
        <p:spPr>
          <a:xfrm>
            <a:off x="0" y="0"/>
            <a:ext cx="9144000" cy="6858000"/>
          </a:xfrm>
          <a:prstGeom prst="rect">
            <a:avLst/>
          </a:prstGeom>
          <a:noFill/>
        </p:spPr>
        <p:style>
          <a:lnRef idx="2">
            <a:schemeClr val="accent1"/>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13" name="Rectangle 12"/>
          <p:cNvSpPr/>
          <p:nvPr userDrawn="1"/>
        </p:nvSpPr>
        <p:spPr>
          <a:xfrm>
            <a:off x="0" y="0"/>
            <a:ext cx="1371600" cy="6858000"/>
          </a:xfrm>
          <a:prstGeom prst="rect">
            <a:avLst/>
          </a:prstGeom>
          <a:no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1153" name="Line 129"/>
          <p:cNvSpPr>
            <a:spLocks noChangeShapeType="1"/>
          </p:cNvSpPr>
          <p:nvPr userDrawn="1"/>
        </p:nvSpPr>
        <p:spPr bwMode="auto">
          <a:xfrm>
            <a:off x="0" y="495300"/>
            <a:ext cx="9144000" cy="0"/>
          </a:xfrm>
          <a:prstGeom prst="line">
            <a:avLst/>
          </a:prstGeom>
          <a:noFill/>
          <a:ln w="9525">
            <a:solidFill>
              <a:schemeClr val="folHlink"/>
            </a:solidFill>
            <a:round/>
            <a:headEnd/>
            <a:tailEnd/>
          </a:ln>
        </p:spPr>
        <p:txBody>
          <a:bodyPr/>
          <a:lstStyle/>
          <a:p>
            <a:pPr>
              <a:defRPr/>
            </a:pPr>
            <a:endParaRPr lang="en-US">
              <a:solidFill>
                <a:srgbClr val="000000"/>
              </a:solidFill>
              <a:latin typeface="Arial" charset="0"/>
            </a:endParaRPr>
          </a:p>
        </p:txBody>
      </p:sp>
      <p:sp>
        <p:nvSpPr>
          <p:cNvPr id="1155" name="Rectangle 131"/>
          <p:cNvSpPr>
            <a:spLocks noChangeArrowheads="1"/>
          </p:cNvSpPr>
          <p:nvPr userDrawn="1"/>
        </p:nvSpPr>
        <p:spPr bwMode="auto">
          <a:xfrm>
            <a:off x="0" y="520700"/>
            <a:ext cx="8397875" cy="609600"/>
          </a:xfrm>
          <a:prstGeom prst="rect">
            <a:avLst/>
          </a:prstGeom>
          <a:solidFill>
            <a:schemeClr val="folHlink"/>
          </a:solidFill>
          <a:ln w="9525">
            <a:noFill/>
            <a:miter lim="800000"/>
            <a:headEnd/>
            <a:tailEnd/>
          </a:ln>
        </p:spPr>
        <p:txBody>
          <a:bodyPr wrap="none" anchor="ctr"/>
          <a:lstStyle/>
          <a:p>
            <a:pPr>
              <a:defRPr/>
            </a:pPr>
            <a:endParaRPr lang="en-US" sz="2400">
              <a:solidFill>
                <a:srgbClr val="000000"/>
              </a:solidFill>
            </a:endParaRPr>
          </a:p>
        </p:txBody>
      </p:sp>
      <p:sp>
        <p:nvSpPr>
          <p:cNvPr id="6156" name="Rectangle 132"/>
          <p:cNvSpPr>
            <a:spLocks noGrp="1" noChangeArrowheads="1"/>
          </p:cNvSpPr>
          <p:nvPr>
            <p:ph type="title"/>
          </p:nvPr>
        </p:nvSpPr>
        <p:spPr bwMode="auto">
          <a:xfrm>
            <a:off x="304800" y="228600"/>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3" name="Text Box 139"/>
          <p:cNvSpPr txBox="1">
            <a:spLocks noChangeArrowheads="1"/>
          </p:cNvSpPr>
          <p:nvPr userDrawn="1"/>
        </p:nvSpPr>
        <p:spPr bwMode="auto">
          <a:xfrm>
            <a:off x="304800" y="6583363"/>
            <a:ext cx="914400" cy="274637"/>
          </a:xfrm>
          <a:prstGeom prst="rect">
            <a:avLst/>
          </a:prstGeom>
          <a:noFill/>
          <a:ln w="9525">
            <a:noFill/>
            <a:miter lim="800000"/>
            <a:headEnd/>
            <a:tailEnd/>
          </a:ln>
          <a:effectLst/>
        </p:spPr>
        <p:txBody>
          <a:bodyPr>
            <a:spAutoFit/>
          </a:bodyPr>
          <a:lstStyle/>
          <a:p>
            <a:pPr>
              <a:spcBef>
                <a:spcPct val="50000"/>
              </a:spcBef>
              <a:defRPr/>
            </a:pPr>
            <a:fld id="{7997A00C-BCF9-4CB2-8F82-C48585EFE2A4}" type="slidenum">
              <a:rPr lang="en-US" sz="1200">
                <a:solidFill>
                  <a:srgbClr val="3F3F5F"/>
                </a:solidFill>
                <a:latin typeface="Georgia" pitchFamily="18" charset="0"/>
              </a:rPr>
              <a:pPr>
                <a:spcBef>
                  <a:spcPct val="50000"/>
                </a:spcBef>
                <a:defRPr/>
              </a:pPr>
              <a:t>‹#›</a:t>
            </a:fld>
            <a:r>
              <a:rPr lang="en-US" sz="1200">
                <a:solidFill>
                  <a:srgbClr val="3F3F5F"/>
                </a:solidFill>
                <a:latin typeface="Georgia" pitchFamily="18" charset="0"/>
              </a:rPr>
              <a:t> / </a:t>
            </a:r>
            <a:endParaRPr lang="en-US" sz="1000">
              <a:solidFill>
                <a:srgbClr val="3F3F5F"/>
              </a:solidFill>
              <a:latin typeface="Georgia" pitchFamily="18" charset="0"/>
            </a:endParaRPr>
          </a:p>
        </p:txBody>
      </p:sp>
      <p:pic>
        <p:nvPicPr>
          <p:cNvPr id="6158" name="Rectangle 3084"/>
          <p:cNvPicPr>
            <a:picLocks noChangeAspect="1" noChangeArrowheads="1"/>
          </p:cNvPicPr>
          <p:nvPr userDrawn="1"/>
        </p:nvPicPr>
        <p:blipFill>
          <a:blip r:embed="rId14" cstate="print"/>
          <a:srcRect/>
          <a:stretch>
            <a:fillRect/>
          </a:stretch>
        </p:blipFill>
        <p:spPr bwMode="auto">
          <a:xfrm>
            <a:off x="152400" y="68263"/>
            <a:ext cx="1717675" cy="373062"/>
          </a:xfrm>
          <a:prstGeom prst="rect">
            <a:avLst/>
          </a:prstGeom>
          <a:noFill/>
          <a:ln w="9525">
            <a:noFill/>
            <a:miter lim="800000"/>
            <a:headEnd/>
            <a:tailEnd/>
          </a:ln>
        </p:spPr>
      </p:pic>
      <p:pic>
        <p:nvPicPr>
          <p:cNvPr id="6159" name="Picture 15"/>
          <p:cNvPicPr>
            <a:picLocks noChangeAspect="1" noChangeArrowheads="1"/>
          </p:cNvPicPr>
          <p:nvPr userDrawn="1"/>
        </p:nvPicPr>
        <p:blipFill>
          <a:blip r:embed="rId15" cstate="print"/>
          <a:srcRect/>
          <a:stretch>
            <a:fillRect/>
          </a:stretch>
        </p:blipFill>
        <p:spPr bwMode="auto">
          <a:xfrm>
            <a:off x="8434388" y="1123950"/>
            <a:ext cx="700087" cy="573088"/>
          </a:xfrm>
          <a:prstGeom prst="rect">
            <a:avLst/>
          </a:prstGeom>
          <a:noFill/>
          <a:ln w="9525">
            <a:noFill/>
            <a:miter lim="800000"/>
            <a:headEnd/>
            <a:tailEnd/>
          </a:ln>
        </p:spPr>
      </p:pic>
      <p:pic>
        <p:nvPicPr>
          <p:cNvPr id="6160" name="Picture 16"/>
          <p:cNvPicPr>
            <a:picLocks noChangeAspect="1" noChangeArrowheads="1"/>
          </p:cNvPicPr>
          <p:nvPr userDrawn="1"/>
        </p:nvPicPr>
        <p:blipFill>
          <a:blip r:embed="rId16" cstate="print"/>
          <a:srcRect/>
          <a:stretch>
            <a:fillRect/>
          </a:stretch>
        </p:blipFill>
        <p:spPr bwMode="auto">
          <a:xfrm>
            <a:off x="8434388" y="520700"/>
            <a:ext cx="700087" cy="573088"/>
          </a:xfrm>
          <a:prstGeom prst="rect">
            <a:avLst/>
          </a:prstGeom>
          <a:noFill/>
          <a:ln w="9525">
            <a:noFill/>
            <a:miter lim="800000"/>
            <a:headEnd/>
            <a:tailEnd/>
          </a:ln>
        </p:spPr>
      </p:pic>
      <p:pic>
        <p:nvPicPr>
          <p:cNvPr id="6161" name="Picture 17"/>
          <p:cNvPicPr>
            <a:picLocks noChangeAspect="1" noChangeArrowheads="1"/>
          </p:cNvPicPr>
          <p:nvPr userDrawn="1"/>
        </p:nvPicPr>
        <p:blipFill>
          <a:blip r:embed="rId17" cstate="print"/>
          <a:srcRect/>
          <a:stretch>
            <a:fillRect/>
          </a:stretch>
        </p:blipFill>
        <p:spPr bwMode="auto">
          <a:xfrm>
            <a:off x="8434388" y="1727200"/>
            <a:ext cx="700087" cy="573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551278" r:id="rId1"/>
    <p:sldLayoutId id="2147551279" r:id="rId2"/>
    <p:sldLayoutId id="2147551280" r:id="rId3"/>
    <p:sldLayoutId id="2147551281" r:id="rId4"/>
    <p:sldLayoutId id="2147551282" r:id="rId5"/>
    <p:sldLayoutId id="2147551283" r:id="rId6"/>
    <p:sldLayoutId id="2147551284" r:id="rId7"/>
    <p:sldLayoutId id="2147551285" r:id="rId8"/>
    <p:sldLayoutId id="2147551286" r:id="rId9"/>
    <p:sldLayoutId id="2147551287" r:id="rId10"/>
    <p:sldLayoutId id="2147551288" r:id="rId11"/>
  </p:sldLayoutIdLst>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Georgia" pitchFamily="18" charset="0"/>
        </a:defRPr>
      </a:lvl2pPr>
      <a:lvl3pPr algn="l" rtl="0" eaLnBrk="0" fontAlgn="base" hangingPunct="0">
        <a:spcBef>
          <a:spcPct val="0"/>
        </a:spcBef>
        <a:spcAft>
          <a:spcPct val="0"/>
        </a:spcAft>
        <a:defRPr sz="2400">
          <a:solidFill>
            <a:schemeClr val="bg1"/>
          </a:solidFill>
          <a:latin typeface="Georgia" pitchFamily="18" charset="0"/>
        </a:defRPr>
      </a:lvl3pPr>
      <a:lvl4pPr algn="l" rtl="0" eaLnBrk="0" fontAlgn="base" hangingPunct="0">
        <a:spcBef>
          <a:spcPct val="0"/>
        </a:spcBef>
        <a:spcAft>
          <a:spcPct val="0"/>
        </a:spcAft>
        <a:defRPr sz="2400">
          <a:solidFill>
            <a:schemeClr val="bg1"/>
          </a:solidFill>
          <a:latin typeface="Georgia" pitchFamily="18" charset="0"/>
        </a:defRPr>
      </a:lvl4pPr>
      <a:lvl5pPr algn="l" rtl="0" eaLnBrk="0" fontAlgn="base" hangingPunct="0">
        <a:spcBef>
          <a:spcPct val="0"/>
        </a:spcBef>
        <a:spcAft>
          <a:spcPct val="0"/>
        </a:spcAft>
        <a:defRPr sz="2400">
          <a:solidFill>
            <a:schemeClr val="bg1"/>
          </a:solidFill>
          <a:latin typeface="Georgia" pitchFamily="18" charset="0"/>
        </a:defRPr>
      </a:lvl5pPr>
      <a:lvl6pPr marL="457200" algn="l" rtl="0" fontAlgn="base">
        <a:spcBef>
          <a:spcPct val="0"/>
        </a:spcBef>
        <a:spcAft>
          <a:spcPct val="0"/>
        </a:spcAft>
        <a:defRPr sz="2400">
          <a:solidFill>
            <a:schemeClr val="bg1"/>
          </a:solidFill>
          <a:latin typeface="Georgia" pitchFamily="18" charset="0"/>
        </a:defRPr>
      </a:lvl6pPr>
      <a:lvl7pPr marL="914400" algn="l" rtl="0" fontAlgn="base">
        <a:spcBef>
          <a:spcPct val="0"/>
        </a:spcBef>
        <a:spcAft>
          <a:spcPct val="0"/>
        </a:spcAft>
        <a:defRPr sz="2400">
          <a:solidFill>
            <a:schemeClr val="bg1"/>
          </a:solidFill>
          <a:latin typeface="Georgia" pitchFamily="18" charset="0"/>
        </a:defRPr>
      </a:lvl7pPr>
      <a:lvl8pPr marL="1371600" algn="l" rtl="0" fontAlgn="base">
        <a:spcBef>
          <a:spcPct val="0"/>
        </a:spcBef>
        <a:spcAft>
          <a:spcPct val="0"/>
        </a:spcAft>
        <a:defRPr sz="2400">
          <a:solidFill>
            <a:schemeClr val="bg1"/>
          </a:solidFill>
          <a:latin typeface="Georgia" pitchFamily="18" charset="0"/>
        </a:defRPr>
      </a:lvl8pPr>
      <a:lvl9pPr marL="1828800" algn="l" rtl="0" fontAlgn="base">
        <a:spcBef>
          <a:spcPct val="0"/>
        </a:spcBef>
        <a:spcAft>
          <a:spcPct val="0"/>
        </a:spcAft>
        <a:defRPr sz="2400">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ChangeArrowheads="1"/>
          </p:cNvSpPr>
          <p:nvPr/>
        </p:nvSpPr>
        <p:spPr bwMode="auto">
          <a:xfrm>
            <a:off x="0" y="762000"/>
            <a:ext cx="9372600" cy="1524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sz="2400">
              <a:solidFill>
                <a:srgbClr val="292929"/>
              </a:solidFill>
              <a:latin typeface="Times New Roman" pitchFamily="18" charset="0"/>
            </a:endParaRPr>
          </a:p>
        </p:txBody>
      </p:sp>
      <p:sp>
        <p:nvSpPr>
          <p:cNvPr id="7171" name="Rectangle 4"/>
          <p:cNvSpPr>
            <a:spLocks noGrp="1" noChangeArrowheads="1"/>
          </p:cNvSpPr>
          <p:nvPr>
            <p:ph type="title"/>
          </p:nvPr>
        </p:nvSpPr>
        <p:spPr bwMode="auto">
          <a:xfrm>
            <a:off x="815975" y="0"/>
            <a:ext cx="7337425" cy="8175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5" name="Freeform 9"/>
          <p:cNvSpPr>
            <a:spLocks noChangeArrowheads="1"/>
          </p:cNvSpPr>
          <p:nvPr/>
        </p:nvSpPr>
        <p:spPr bwMode="auto">
          <a:xfrm>
            <a:off x="758825" y="152400"/>
            <a:ext cx="155575"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accent2"/>
            </a:solidFill>
            <a:miter lim="800000"/>
            <a:headEnd/>
            <a:tailEnd/>
          </a:ln>
        </p:spPr>
        <p:txBody>
          <a:bodyPr/>
          <a:lstStyle/>
          <a:p>
            <a:pPr eaLnBrk="0" hangingPunct="0">
              <a:defRPr/>
            </a:pPr>
            <a:endParaRPr lang="en-US">
              <a:solidFill>
                <a:srgbClr val="292929"/>
              </a:solidFill>
              <a:latin typeface="Arial" charset="0"/>
            </a:endParaRPr>
          </a:p>
        </p:txBody>
      </p:sp>
      <p:sp>
        <p:nvSpPr>
          <p:cNvPr id="4107" name="Rectangle 11"/>
          <p:cNvSpPr>
            <a:spLocks noGrp="1" noChangeArrowheads="1"/>
          </p:cNvSpPr>
          <p:nvPr>
            <p:ph type="sldNum" sz="quarter" idx="4"/>
          </p:nvPr>
        </p:nvSpPr>
        <p:spPr bwMode="auto">
          <a:xfrm>
            <a:off x="228600" y="6477000"/>
            <a:ext cx="449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9EC8B4"/>
                </a:solidFill>
                <a:latin typeface="Arial" charset="0"/>
                <a:cs typeface="+mn-cs"/>
              </a:defRPr>
            </a:lvl1pPr>
          </a:lstStyle>
          <a:p>
            <a:pPr>
              <a:defRPr/>
            </a:pPr>
            <a:r>
              <a:rPr lang="en-US"/>
              <a:t> </a:t>
            </a:r>
            <a:r>
              <a:rPr lang="en-US" sz="1200">
                <a:solidFill>
                  <a:srgbClr val="CCCC99"/>
                </a:solidFill>
              </a:rPr>
              <a:t>AVRDC </a:t>
            </a:r>
            <a:r>
              <a:rPr lang="en-US" sz="1200" b="1">
                <a:solidFill>
                  <a:srgbClr val="CCCC99"/>
                </a:solidFill>
              </a:rPr>
              <a:t>SCIENCE DAY </a:t>
            </a:r>
            <a:r>
              <a:rPr lang="en-US" sz="1200">
                <a:solidFill>
                  <a:srgbClr val="CCCC99"/>
                </a:solidFill>
              </a:rPr>
              <a:t>– </a:t>
            </a:r>
            <a:fld id="{475799FE-E528-4EEA-9C25-F6E9EBDCD6C9}" type="slidenum">
              <a:rPr lang="en-US" sz="1200">
                <a:solidFill>
                  <a:srgbClr val="CCCC99"/>
                </a:solidFill>
              </a:rPr>
              <a:pPr>
                <a:defRPr/>
              </a:pPr>
              <a:t>‹#›</a:t>
            </a:fld>
            <a:endParaRPr lang="en-US" sz="1200">
              <a:solidFill>
                <a:srgbClr val="CCCC99"/>
              </a:solidFill>
            </a:endParaRPr>
          </a:p>
        </p:txBody>
      </p:sp>
    </p:spTree>
  </p:cSld>
  <p:clrMap bg1="lt1" tx1="dk1" bg2="lt2" tx2="dk2" accent1="accent1" accent2="accent2" accent3="accent3" accent4="accent4" accent5="accent5" accent6="accent6" hlink="hlink" folHlink="folHlink"/>
  <p:sldLayoutIdLst>
    <p:sldLayoutId id="2147551542" r:id="rId1"/>
    <p:sldLayoutId id="2147551543" r:id="rId2"/>
    <p:sldLayoutId id="2147551544" r:id="rId3"/>
    <p:sldLayoutId id="2147551545" r:id="rId4"/>
    <p:sldLayoutId id="2147551546" r:id="rId5"/>
    <p:sldLayoutId id="2147551547" r:id="rId6"/>
    <p:sldLayoutId id="2147551548" r:id="rId7"/>
    <p:sldLayoutId id="2147551549" r:id="rId8"/>
    <p:sldLayoutId id="2147551550" r:id="rId9"/>
    <p:sldLayoutId id="2147551551" r:id="rId10"/>
    <p:sldLayoutId id="2147551552" r:id="rId11"/>
  </p:sldLayoutIdLst>
  <p:transition>
    <p:split orient="vert"/>
  </p:transition>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alibri" pitchFamily="34" charset="0"/>
        </a:defRPr>
      </a:lvl2pPr>
      <a:lvl3pPr algn="l" rtl="0" eaLnBrk="0" fontAlgn="base" hangingPunct="0">
        <a:spcBef>
          <a:spcPct val="0"/>
        </a:spcBef>
        <a:spcAft>
          <a:spcPct val="0"/>
        </a:spcAft>
        <a:defRPr sz="3600">
          <a:solidFill>
            <a:schemeClr val="tx2"/>
          </a:solidFill>
          <a:latin typeface="Calibri" pitchFamily="34" charset="0"/>
        </a:defRPr>
      </a:lvl3pPr>
      <a:lvl4pPr algn="l" rtl="0" eaLnBrk="0" fontAlgn="base" hangingPunct="0">
        <a:spcBef>
          <a:spcPct val="0"/>
        </a:spcBef>
        <a:spcAft>
          <a:spcPct val="0"/>
        </a:spcAft>
        <a:defRPr sz="3600">
          <a:solidFill>
            <a:schemeClr val="tx2"/>
          </a:solidFill>
          <a:latin typeface="Calibri" pitchFamily="34" charset="0"/>
        </a:defRPr>
      </a:lvl4pPr>
      <a:lvl5pPr algn="l" rtl="0" eaLnBrk="0" fontAlgn="base" hangingPunct="0">
        <a:spcBef>
          <a:spcPct val="0"/>
        </a:spcBef>
        <a:spcAft>
          <a:spcPct val="0"/>
        </a:spcAft>
        <a:defRPr sz="3600">
          <a:solidFill>
            <a:schemeClr val="tx2"/>
          </a:solidFill>
          <a:latin typeface="Calibri" pitchFamily="34" charset="0"/>
        </a:defRPr>
      </a:lvl5pPr>
      <a:lvl6pPr marL="457200" algn="l" rtl="0" eaLnBrk="1" fontAlgn="base" hangingPunct="1">
        <a:spcBef>
          <a:spcPct val="0"/>
        </a:spcBef>
        <a:spcAft>
          <a:spcPct val="0"/>
        </a:spcAft>
        <a:defRPr sz="3600">
          <a:solidFill>
            <a:schemeClr val="tx2"/>
          </a:solidFill>
          <a:latin typeface="Calibri" pitchFamily="34" charset="0"/>
        </a:defRPr>
      </a:lvl6pPr>
      <a:lvl7pPr marL="914400" algn="l" rtl="0" eaLnBrk="1" fontAlgn="base" hangingPunct="1">
        <a:spcBef>
          <a:spcPct val="0"/>
        </a:spcBef>
        <a:spcAft>
          <a:spcPct val="0"/>
        </a:spcAft>
        <a:defRPr sz="3600">
          <a:solidFill>
            <a:schemeClr val="tx2"/>
          </a:solidFill>
          <a:latin typeface="Calibri" pitchFamily="34" charset="0"/>
        </a:defRPr>
      </a:lvl7pPr>
      <a:lvl8pPr marL="1371600" algn="l" rtl="0" eaLnBrk="1" fontAlgn="base" hangingPunct="1">
        <a:spcBef>
          <a:spcPct val="0"/>
        </a:spcBef>
        <a:spcAft>
          <a:spcPct val="0"/>
        </a:spcAft>
        <a:defRPr sz="3600">
          <a:solidFill>
            <a:schemeClr val="tx2"/>
          </a:solidFill>
          <a:latin typeface="Calibri" pitchFamily="34" charset="0"/>
        </a:defRPr>
      </a:lvl8pPr>
      <a:lvl9pPr marL="1828800" algn="l" rtl="0" eaLnBrk="1" fontAlgn="base" hangingPunct="1">
        <a:spcBef>
          <a:spcPct val="0"/>
        </a:spcBef>
        <a:spcAft>
          <a:spcPct val="0"/>
        </a:spcAft>
        <a:defRPr sz="3600">
          <a:solidFill>
            <a:schemeClr val="tx2"/>
          </a:solidFill>
          <a:latin typeface="Calibri" pitchFamily="34"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98" name="Rectangle 30"/>
          <p:cNvSpPr>
            <a:spLocks noChangeArrowheads="1"/>
          </p:cNvSpPr>
          <p:nvPr/>
        </p:nvSpPr>
        <p:spPr bwMode="auto">
          <a:xfrm>
            <a:off x="152400" y="828675"/>
            <a:ext cx="8991600" cy="5715000"/>
          </a:xfrm>
          <a:prstGeom prst="rect">
            <a:avLst/>
          </a:prstGeom>
          <a:solidFill>
            <a:srgbClr val="5C6782">
              <a:alpha val="13000"/>
            </a:srgbClr>
          </a:solidFill>
          <a:ln w="9525">
            <a:noFill/>
            <a:miter lim="800000"/>
            <a:headEnd/>
            <a:tailEnd/>
          </a:ln>
        </p:spPr>
        <p:txBody>
          <a:bodyPr wrap="none" anchor="ctr"/>
          <a:lstStyle/>
          <a:p>
            <a:pPr algn="r">
              <a:defRPr/>
            </a:pPr>
            <a:endParaRPr lang="en-US" sz="3600" b="1">
              <a:solidFill>
                <a:srgbClr val="000000"/>
              </a:solidFill>
              <a:latin typeface="Arial" charset="0"/>
            </a:endParaRPr>
          </a:p>
        </p:txBody>
      </p:sp>
      <p:sp>
        <p:nvSpPr>
          <p:cNvPr id="7186" name="Rectangle 18"/>
          <p:cNvSpPr>
            <a:spLocks noChangeArrowheads="1"/>
          </p:cNvSpPr>
          <p:nvPr/>
        </p:nvSpPr>
        <p:spPr bwMode="auto">
          <a:xfrm>
            <a:off x="0" y="0"/>
            <a:ext cx="152400" cy="6858000"/>
          </a:xfrm>
          <a:prstGeom prst="rect">
            <a:avLst/>
          </a:prstGeom>
          <a:solidFill>
            <a:schemeClr val="folHlink"/>
          </a:solidFill>
          <a:ln w="9525">
            <a:noFill/>
            <a:miter lim="800000"/>
            <a:headEnd/>
            <a:tailEnd/>
          </a:ln>
          <a:effectLst/>
        </p:spPr>
        <p:txBody>
          <a:bodyPr wrap="none" anchor="ctr"/>
          <a:lstStyle/>
          <a:p>
            <a:pPr algn="r">
              <a:defRPr/>
            </a:pPr>
            <a:endParaRPr lang="en-US" sz="3600" b="1">
              <a:solidFill>
                <a:srgbClr val="000000"/>
              </a:solidFill>
              <a:latin typeface="Arial" charset="0"/>
            </a:endParaRPr>
          </a:p>
        </p:txBody>
      </p:sp>
      <p:sp>
        <p:nvSpPr>
          <p:cNvPr id="7204" name="Rectangle 36"/>
          <p:cNvSpPr>
            <a:spLocks noChangeArrowheads="1"/>
          </p:cNvSpPr>
          <p:nvPr/>
        </p:nvSpPr>
        <p:spPr bwMode="auto">
          <a:xfrm>
            <a:off x="0" y="425450"/>
            <a:ext cx="9144000" cy="395288"/>
          </a:xfrm>
          <a:prstGeom prst="rect">
            <a:avLst/>
          </a:prstGeom>
          <a:solidFill>
            <a:srgbClr val="8B5363"/>
          </a:solidFill>
          <a:ln w="9525">
            <a:noFill/>
            <a:miter lim="800000"/>
            <a:headEnd/>
            <a:tailEnd/>
          </a:ln>
        </p:spPr>
        <p:txBody>
          <a:bodyPr wrap="none" anchor="ctr"/>
          <a:lstStyle/>
          <a:p>
            <a:pPr>
              <a:defRPr/>
            </a:pPr>
            <a:endParaRPr lang="en-US">
              <a:solidFill>
                <a:srgbClr val="FFFFFF"/>
              </a:solidFill>
              <a:latin typeface="Myriad Pro" pitchFamily="34" charset="0"/>
            </a:endParaRPr>
          </a:p>
        </p:txBody>
      </p:sp>
      <p:sp>
        <p:nvSpPr>
          <p:cNvPr id="9243" name="Text Box 27"/>
          <p:cNvSpPr txBox="1">
            <a:spLocks noChangeArrowheads="1"/>
          </p:cNvSpPr>
          <p:nvPr/>
        </p:nvSpPr>
        <p:spPr bwMode="auto">
          <a:xfrm>
            <a:off x="582613" y="6619875"/>
            <a:ext cx="1219200" cy="122238"/>
          </a:xfrm>
          <a:prstGeom prst="rect">
            <a:avLst/>
          </a:prstGeom>
          <a:noFill/>
          <a:ln w="9525">
            <a:noFill/>
            <a:miter lim="800000"/>
            <a:headEnd/>
            <a:tailEnd/>
          </a:ln>
          <a:effectLst/>
        </p:spPr>
        <p:txBody>
          <a:bodyPr lIns="0" tIns="0" rIns="0" bIns="0">
            <a:spAutoFit/>
          </a:bodyPr>
          <a:lstStyle/>
          <a:p>
            <a:pPr eaLnBrk="0" hangingPunct="0">
              <a:spcBef>
                <a:spcPct val="50000"/>
              </a:spcBef>
              <a:defRPr/>
            </a:pPr>
            <a:r>
              <a:rPr lang="de-DE" sz="800" b="1">
                <a:solidFill>
                  <a:srgbClr val="5C6782"/>
                </a:solidFill>
                <a:latin typeface="Myriad Pro" pitchFamily="34" charset="0"/>
              </a:rPr>
              <a:t>Slide </a:t>
            </a:r>
            <a:fld id="{74C5214C-CC39-4F74-BF2F-4BEC67AF0721}" type="slidenum">
              <a:rPr lang="de-DE" sz="800" b="1">
                <a:solidFill>
                  <a:srgbClr val="5C6782"/>
                </a:solidFill>
                <a:latin typeface="Myriad Pro" pitchFamily="34" charset="0"/>
              </a:rPr>
              <a:pPr eaLnBrk="0" hangingPunct="0">
                <a:spcBef>
                  <a:spcPct val="50000"/>
                </a:spcBef>
                <a:defRPr/>
              </a:pPr>
              <a:t>‹#›</a:t>
            </a:fld>
            <a:endParaRPr lang="de-DE" sz="800" b="1">
              <a:solidFill>
                <a:srgbClr val="5C6782"/>
              </a:solidFill>
              <a:latin typeface="Myriad Pro" pitchFamily="34" charset="0"/>
            </a:endParaRPr>
          </a:p>
        </p:txBody>
      </p:sp>
      <p:sp>
        <p:nvSpPr>
          <p:cNvPr id="9248" name="Line 32"/>
          <p:cNvSpPr>
            <a:spLocks noChangeShapeType="1"/>
          </p:cNvSpPr>
          <p:nvPr/>
        </p:nvSpPr>
        <p:spPr bwMode="auto">
          <a:xfrm flipV="1">
            <a:off x="1219200" y="6600825"/>
            <a:ext cx="0" cy="257175"/>
          </a:xfrm>
          <a:prstGeom prst="line">
            <a:avLst/>
          </a:prstGeom>
          <a:noFill/>
          <a:ln w="12700" cap="rnd">
            <a:solidFill>
              <a:srgbClr val="5C6782"/>
            </a:solidFill>
            <a:prstDash val="sysDot"/>
            <a:round/>
            <a:headEnd/>
            <a:tailEnd/>
          </a:ln>
        </p:spPr>
        <p:txBody>
          <a:bodyPr lIns="0" tIns="0" rIns="0" bIns="0">
            <a:spAutoFit/>
          </a:bodyPr>
          <a:lstStyle/>
          <a:p>
            <a:pPr algn="r">
              <a:defRPr/>
            </a:pPr>
            <a:endParaRPr lang="en-US" sz="3600" b="1">
              <a:solidFill>
                <a:srgbClr val="000000"/>
              </a:solidFill>
              <a:latin typeface="Arial" charset="0"/>
            </a:endParaRPr>
          </a:p>
        </p:txBody>
      </p:sp>
      <p:pic>
        <p:nvPicPr>
          <p:cNvPr id="8199" name="Picture 26" descr="DSCF6240 copy"/>
          <p:cNvPicPr>
            <a:picLocks noChangeAspect="1" noChangeArrowheads="1"/>
          </p:cNvPicPr>
          <p:nvPr/>
        </p:nvPicPr>
        <p:blipFill>
          <a:blip r:embed="rId13" cstate="print"/>
          <a:srcRect r="82" b="267"/>
          <a:stretch>
            <a:fillRect/>
          </a:stretch>
        </p:blipFill>
        <p:spPr bwMode="auto">
          <a:xfrm>
            <a:off x="8334375" y="447675"/>
            <a:ext cx="600075" cy="603250"/>
          </a:xfrm>
          <a:prstGeom prst="rect">
            <a:avLst/>
          </a:prstGeom>
          <a:noFill/>
          <a:ln w="9525">
            <a:solidFill>
              <a:schemeClr val="bg2"/>
            </a:solidFill>
            <a:miter lim="800000"/>
            <a:headEnd/>
            <a:tailEnd/>
          </a:ln>
        </p:spPr>
      </p:pic>
      <p:sp>
        <p:nvSpPr>
          <p:cNvPr id="7200" name="Text Box 32"/>
          <p:cNvSpPr txBox="1">
            <a:spLocks noChangeArrowheads="1"/>
          </p:cNvSpPr>
          <p:nvPr/>
        </p:nvSpPr>
        <p:spPr bwMode="auto">
          <a:xfrm>
            <a:off x="1289050" y="6570663"/>
            <a:ext cx="1066800" cy="214312"/>
          </a:xfrm>
          <a:prstGeom prst="rect">
            <a:avLst/>
          </a:prstGeom>
          <a:solidFill>
            <a:schemeClr val="bg1"/>
          </a:solidFill>
          <a:ln w="9525">
            <a:noFill/>
            <a:miter lim="800000"/>
            <a:headEnd/>
            <a:tailEnd/>
          </a:ln>
        </p:spPr>
        <p:txBody>
          <a:bodyPr>
            <a:spAutoFit/>
          </a:bodyPr>
          <a:lstStyle/>
          <a:p>
            <a:pPr>
              <a:spcBef>
                <a:spcPct val="50000"/>
              </a:spcBef>
              <a:defRPr/>
            </a:pPr>
            <a:r>
              <a:rPr lang="en-US" sz="800">
                <a:solidFill>
                  <a:srgbClr val="8B5363"/>
                </a:solidFill>
                <a:latin typeface="Myriad Pro" pitchFamily="34" charset="0"/>
              </a:rPr>
              <a:t>www.avrdc.org</a:t>
            </a:r>
          </a:p>
        </p:txBody>
      </p:sp>
      <p:pic>
        <p:nvPicPr>
          <p:cNvPr id="8201" name="Rectangle 3084"/>
          <p:cNvPicPr>
            <a:picLocks noChangeAspect="1" noChangeArrowheads="1"/>
          </p:cNvPicPr>
          <p:nvPr/>
        </p:nvPicPr>
        <p:blipFill>
          <a:blip r:embed="rId14" cstate="print"/>
          <a:srcRect/>
          <a:stretch>
            <a:fillRect/>
          </a:stretch>
        </p:blipFill>
        <p:spPr bwMode="auto">
          <a:xfrm>
            <a:off x="7156450" y="25400"/>
            <a:ext cx="1825625" cy="396875"/>
          </a:xfrm>
          <a:prstGeom prst="rect">
            <a:avLst/>
          </a:prstGeom>
          <a:noFill/>
          <a:ln w="9525">
            <a:noFill/>
            <a:miter lim="800000"/>
            <a:headEnd/>
            <a:tailEnd/>
          </a:ln>
        </p:spPr>
      </p:pic>
      <p:sp>
        <p:nvSpPr>
          <p:cNvPr id="8202" name="Rectangle 10"/>
          <p:cNvSpPr>
            <a:spLocks noGrp="1" noChangeArrowheads="1"/>
          </p:cNvSpPr>
          <p:nvPr>
            <p:ph type="title"/>
          </p:nvPr>
        </p:nvSpPr>
        <p:spPr bwMode="auto">
          <a:xfrm>
            <a:off x="107950" y="322263"/>
            <a:ext cx="6934200"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title </a:t>
            </a:r>
          </a:p>
        </p:txBody>
      </p:sp>
      <p:sp>
        <p:nvSpPr>
          <p:cNvPr id="8203" name="Rectangle 11"/>
          <p:cNvSpPr>
            <a:spLocks noGrp="1" noChangeArrowheads="1"/>
          </p:cNvSpPr>
          <p:nvPr>
            <p:ph type="body" idx="1"/>
          </p:nvPr>
        </p:nvSpPr>
        <p:spPr bwMode="auto">
          <a:xfrm>
            <a:off x="838200" y="1905000"/>
            <a:ext cx="3962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r>
              <a:rPr lang="en-US" smtClean="0"/>
              <a:t>Click to add text</a:t>
            </a:r>
          </a:p>
        </p:txBody>
      </p:sp>
    </p:spTree>
  </p:cSld>
  <p:clrMap bg1="lt1" tx1="dk1" bg2="lt2" tx2="dk2" accent1="accent1" accent2="accent2" accent3="accent3" accent4="accent4" accent5="accent5" accent6="accent6" hlink="hlink" folHlink="folHlink"/>
  <p:sldLayoutIdLst>
    <p:sldLayoutId id="2147551289" r:id="rId1"/>
    <p:sldLayoutId id="2147551290" r:id="rId2"/>
    <p:sldLayoutId id="2147551291" r:id="rId3"/>
    <p:sldLayoutId id="2147551292" r:id="rId4"/>
    <p:sldLayoutId id="2147551293" r:id="rId5"/>
    <p:sldLayoutId id="2147551294" r:id="rId6"/>
    <p:sldLayoutId id="2147551295" r:id="rId7"/>
    <p:sldLayoutId id="2147551296" r:id="rId8"/>
    <p:sldLayoutId id="2147551297" r:id="rId9"/>
    <p:sldLayoutId id="2147551298" r:id="rId10"/>
    <p:sldLayoutId id="2147551299" r:id="rId11"/>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Myriad Pro" pitchFamily="34" charset="0"/>
        </a:defRPr>
      </a:lvl2pPr>
      <a:lvl3pPr algn="l" rtl="0" eaLnBrk="0" fontAlgn="base" hangingPunct="0">
        <a:spcBef>
          <a:spcPct val="0"/>
        </a:spcBef>
        <a:spcAft>
          <a:spcPct val="0"/>
        </a:spcAft>
        <a:defRPr sz="3200">
          <a:solidFill>
            <a:schemeClr val="bg1"/>
          </a:solidFill>
          <a:latin typeface="Myriad Pro" pitchFamily="34" charset="0"/>
        </a:defRPr>
      </a:lvl3pPr>
      <a:lvl4pPr algn="l" rtl="0" eaLnBrk="0" fontAlgn="base" hangingPunct="0">
        <a:spcBef>
          <a:spcPct val="0"/>
        </a:spcBef>
        <a:spcAft>
          <a:spcPct val="0"/>
        </a:spcAft>
        <a:defRPr sz="3200">
          <a:solidFill>
            <a:schemeClr val="bg1"/>
          </a:solidFill>
          <a:latin typeface="Myriad Pro" pitchFamily="34" charset="0"/>
        </a:defRPr>
      </a:lvl4pPr>
      <a:lvl5pPr algn="l" rtl="0" eaLnBrk="0" fontAlgn="base" hangingPunct="0">
        <a:spcBef>
          <a:spcPct val="0"/>
        </a:spcBef>
        <a:spcAft>
          <a:spcPct val="0"/>
        </a:spcAft>
        <a:defRPr sz="3200">
          <a:solidFill>
            <a:schemeClr val="bg1"/>
          </a:solidFill>
          <a:latin typeface="Myriad Pro" pitchFamily="34" charset="0"/>
        </a:defRPr>
      </a:lvl5pPr>
      <a:lvl6pPr marL="457200" algn="l" rtl="0" fontAlgn="base">
        <a:spcBef>
          <a:spcPct val="0"/>
        </a:spcBef>
        <a:spcAft>
          <a:spcPct val="0"/>
        </a:spcAft>
        <a:defRPr sz="3200">
          <a:solidFill>
            <a:schemeClr val="bg1"/>
          </a:solidFill>
          <a:latin typeface="Myriad Pro" pitchFamily="34" charset="0"/>
        </a:defRPr>
      </a:lvl6pPr>
      <a:lvl7pPr marL="914400" algn="l" rtl="0" fontAlgn="base">
        <a:spcBef>
          <a:spcPct val="0"/>
        </a:spcBef>
        <a:spcAft>
          <a:spcPct val="0"/>
        </a:spcAft>
        <a:defRPr sz="3200">
          <a:solidFill>
            <a:schemeClr val="bg1"/>
          </a:solidFill>
          <a:latin typeface="Myriad Pro" pitchFamily="34" charset="0"/>
        </a:defRPr>
      </a:lvl7pPr>
      <a:lvl8pPr marL="1371600" algn="l" rtl="0" fontAlgn="base">
        <a:spcBef>
          <a:spcPct val="0"/>
        </a:spcBef>
        <a:spcAft>
          <a:spcPct val="0"/>
        </a:spcAft>
        <a:defRPr sz="3200">
          <a:solidFill>
            <a:schemeClr val="bg1"/>
          </a:solidFill>
          <a:latin typeface="Myriad Pro" pitchFamily="34" charset="0"/>
        </a:defRPr>
      </a:lvl8pPr>
      <a:lvl9pPr marL="1828800" algn="l" rtl="0" fontAlgn="base">
        <a:spcBef>
          <a:spcPct val="0"/>
        </a:spcBef>
        <a:spcAft>
          <a:spcPct val="0"/>
        </a:spcAft>
        <a:defRPr sz="3200">
          <a:solidFill>
            <a:schemeClr val="bg1"/>
          </a:solidFill>
          <a:latin typeface="Myriad Pro" pitchFamily="34" charset="0"/>
        </a:defRPr>
      </a:lvl9pPr>
    </p:titleStyle>
    <p:bodyStyle>
      <a:lvl1pPr marL="342900" indent="-342900" algn="l" rtl="0" eaLnBrk="0" fontAlgn="base" hangingPunct="0">
        <a:spcBef>
          <a:spcPct val="20000"/>
        </a:spcBef>
        <a:spcAft>
          <a:spcPct val="0"/>
        </a:spcAft>
        <a:buChar char="•"/>
        <a:defRPr sz="2800" b="1">
          <a:solidFill>
            <a:srgbClr val="660033"/>
          </a:solidFill>
          <a:latin typeface="+mn-lt"/>
          <a:ea typeface="+mn-ea"/>
          <a:cs typeface="+mn-cs"/>
        </a:defRPr>
      </a:lvl1pPr>
      <a:lvl2pPr marL="742950" indent="-285750" algn="l" rtl="0" eaLnBrk="0" fontAlgn="base" hangingPunct="0">
        <a:spcBef>
          <a:spcPct val="20000"/>
        </a:spcBef>
        <a:spcAft>
          <a:spcPct val="0"/>
        </a:spcAft>
        <a:defRPr sz="2800" b="1">
          <a:solidFill>
            <a:srgbClr val="660033"/>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98" name="Rectangle 30"/>
          <p:cNvSpPr>
            <a:spLocks noChangeArrowheads="1"/>
          </p:cNvSpPr>
          <p:nvPr userDrawn="1"/>
        </p:nvSpPr>
        <p:spPr bwMode="auto">
          <a:xfrm>
            <a:off x="0" y="946150"/>
            <a:ext cx="9144000" cy="5427663"/>
          </a:xfrm>
          <a:prstGeom prst="rect">
            <a:avLst/>
          </a:prstGeom>
          <a:solidFill>
            <a:srgbClr val="DDDDDD"/>
          </a:solidFill>
          <a:ln w="9525">
            <a:noFill/>
            <a:miter lim="800000"/>
            <a:headEnd/>
            <a:tailEnd/>
          </a:ln>
          <a:effectLst/>
        </p:spPr>
        <p:txBody>
          <a:bodyPr wrap="none" anchor="ctr"/>
          <a:lstStyle/>
          <a:p>
            <a:pPr algn="r">
              <a:defRPr/>
            </a:pPr>
            <a:endParaRPr lang="en-US" sz="2400" b="1">
              <a:latin typeface="Arial" charset="0"/>
              <a:cs typeface="+mn-cs"/>
            </a:endParaRPr>
          </a:p>
        </p:txBody>
      </p:sp>
      <p:sp>
        <p:nvSpPr>
          <p:cNvPr id="9219" name="Rectangle 28"/>
          <p:cNvSpPr>
            <a:spLocks noGrp="1" noChangeArrowheads="1"/>
          </p:cNvSpPr>
          <p:nvPr>
            <p:ph type="title"/>
          </p:nvPr>
        </p:nvSpPr>
        <p:spPr bwMode="auto">
          <a:xfrm>
            <a:off x="230188" y="174625"/>
            <a:ext cx="8597900" cy="3968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Click to edit Master title style</a:t>
            </a:r>
          </a:p>
        </p:txBody>
      </p:sp>
      <p:sp>
        <p:nvSpPr>
          <p:cNvPr id="9220" name="Rectangle 29"/>
          <p:cNvSpPr>
            <a:spLocks noGrp="1" noChangeArrowheads="1"/>
          </p:cNvSpPr>
          <p:nvPr>
            <p:ph type="body" idx="1"/>
          </p:nvPr>
        </p:nvSpPr>
        <p:spPr bwMode="auto">
          <a:xfrm>
            <a:off x="446088" y="1222375"/>
            <a:ext cx="8393112" cy="5000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7219" name="AutoShape 51"/>
          <p:cNvSpPr>
            <a:spLocks noChangeArrowheads="1"/>
          </p:cNvSpPr>
          <p:nvPr/>
        </p:nvSpPr>
        <p:spPr bwMode="auto">
          <a:xfrm rot="5400000">
            <a:off x="-76200" y="288925"/>
            <a:ext cx="266700" cy="114300"/>
          </a:xfrm>
          <a:prstGeom prst="triangle">
            <a:avLst>
              <a:gd name="adj" fmla="val 50000"/>
            </a:avLst>
          </a:prstGeom>
          <a:solidFill>
            <a:srgbClr val="99CC00"/>
          </a:solidFill>
          <a:ln w="9525">
            <a:noFill/>
            <a:miter lim="800000"/>
            <a:headEnd/>
            <a:tailEnd/>
          </a:ln>
        </p:spPr>
        <p:txBody>
          <a:bodyPr wrap="none" anchor="ctr"/>
          <a:lstStyle/>
          <a:p>
            <a:pPr algn="r">
              <a:defRPr/>
            </a:pPr>
            <a:endParaRPr lang="en-US" sz="2400" b="1">
              <a:latin typeface="Arial" charset="0"/>
              <a:cs typeface="+mn-cs"/>
            </a:endParaRPr>
          </a:p>
        </p:txBody>
      </p:sp>
      <p:pic>
        <p:nvPicPr>
          <p:cNvPr id="9222" name="Picture 55" descr="c_AVRDC_R_tran"/>
          <p:cNvPicPr>
            <a:picLocks noChangeAspect="1" noChangeArrowheads="1"/>
          </p:cNvPicPr>
          <p:nvPr userDrawn="1"/>
        </p:nvPicPr>
        <p:blipFill>
          <a:blip r:embed="rId13" cstate="print"/>
          <a:srcRect/>
          <a:stretch>
            <a:fillRect/>
          </a:stretch>
        </p:blipFill>
        <p:spPr bwMode="auto">
          <a:xfrm>
            <a:off x="7461250" y="6353175"/>
            <a:ext cx="1682750" cy="365125"/>
          </a:xfrm>
          <a:prstGeom prst="rect">
            <a:avLst/>
          </a:prstGeom>
          <a:noFill/>
          <a:ln w="9525">
            <a:noFill/>
            <a:miter lim="800000"/>
            <a:headEnd/>
            <a:tailEnd/>
          </a:ln>
        </p:spPr>
      </p:pic>
      <p:sp>
        <p:nvSpPr>
          <p:cNvPr id="2" name="Rectangle 43"/>
          <p:cNvSpPr>
            <a:spLocks noChangeArrowheads="1"/>
          </p:cNvSpPr>
          <p:nvPr userDrawn="1"/>
        </p:nvSpPr>
        <p:spPr bwMode="auto">
          <a:xfrm>
            <a:off x="0" y="6389688"/>
            <a:ext cx="6688138" cy="196850"/>
          </a:xfrm>
          <a:prstGeom prst="rect">
            <a:avLst/>
          </a:prstGeom>
          <a:solidFill>
            <a:schemeClr val="folHlink"/>
          </a:solidFill>
          <a:ln w="9525">
            <a:noFill/>
            <a:miter lim="800000"/>
            <a:headEnd/>
            <a:tailEnd/>
          </a:ln>
        </p:spPr>
        <p:txBody>
          <a:bodyPr wrap="none" anchor="ctr"/>
          <a:lstStyle/>
          <a:p>
            <a:pPr algn="r">
              <a:defRPr/>
            </a:pPr>
            <a:endParaRPr lang="en-US" sz="2400" b="1">
              <a:latin typeface="Arial" charset="0"/>
              <a:cs typeface="+mn-cs"/>
            </a:endParaRPr>
          </a:p>
        </p:txBody>
      </p:sp>
      <p:sp>
        <p:nvSpPr>
          <p:cNvPr id="3" name="Rectangle 43"/>
          <p:cNvSpPr>
            <a:spLocks noChangeArrowheads="1"/>
          </p:cNvSpPr>
          <p:nvPr userDrawn="1"/>
        </p:nvSpPr>
        <p:spPr bwMode="auto">
          <a:xfrm>
            <a:off x="347663" y="5911850"/>
            <a:ext cx="7327900" cy="168275"/>
          </a:xfrm>
          <a:prstGeom prst="rect">
            <a:avLst/>
          </a:prstGeom>
          <a:solidFill>
            <a:srgbClr val="DDDDDD"/>
          </a:solidFill>
          <a:ln w="9525">
            <a:noFill/>
            <a:miter lim="800000"/>
            <a:headEnd/>
            <a:tailEnd/>
          </a:ln>
          <a:effectLst/>
        </p:spPr>
        <p:txBody>
          <a:bodyPr wrap="none" anchor="ctr"/>
          <a:lstStyle/>
          <a:p>
            <a:pPr algn="r">
              <a:defRPr/>
            </a:pPr>
            <a:endParaRPr lang="en-US" sz="2400" b="1">
              <a:latin typeface="Arial" charset="0"/>
              <a:cs typeface="+mn-cs"/>
            </a:endParaRPr>
          </a:p>
        </p:txBody>
      </p:sp>
    </p:spTree>
  </p:cSld>
  <p:clrMap bg1="lt1" tx1="dk1" bg2="lt2" tx2="dk2" accent1="accent1" accent2="accent2" accent3="accent3" accent4="accent4" accent5="accent5" accent6="accent6" hlink="hlink" folHlink="folHlink"/>
  <p:sldLayoutIdLst>
    <p:sldLayoutId id="2147551300" r:id="rId1"/>
    <p:sldLayoutId id="2147551301" r:id="rId2"/>
    <p:sldLayoutId id="2147551302" r:id="rId3"/>
    <p:sldLayoutId id="2147551303" r:id="rId4"/>
    <p:sldLayoutId id="2147551304" r:id="rId5"/>
    <p:sldLayoutId id="2147551305" r:id="rId6"/>
    <p:sldLayoutId id="2147551306" r:id="rId7"/>
    <p:sldLayoutId id="2147551307" r:id="rId8"/>
    <p:sldLayoutId id="2147551308" r:id="rId9"/>
    <p:sldLayoutId id="2147551309" r:id="rId10"/>
    <p:sldLayoutId id="2147551310" r:id="rId11"/>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kumimoji="1" sz="2600" b="1">
          <a:solidFill>
            <a:schemeClr val="tx1"/>
          </a:solidFill>
          <a:latin typeface="+mj-lt"/>
          <a:ea typeface="PMingLiU" pitchFamily="18" charset="-120"/>
          <a:cs typeface="+mj-cs"/>
        </a:defRPr>
      </a:lvl1pPr>
      <a:lvl2pPr algn="l" rtl="0" eaLnBrk="0" fontAlgn="base" hangingPunct="0">
        <a:spcBef>
          <a:spcPct val="0"/>
        </a:spcBef>
        <a:spcAft>
          <a:spcPct val="0"/>
        </a:spcAft>
        <a:defRPr kumimoji="1" sz="2600" b="1">
          <a:solidFill>
            <a:schemeClr val="tx1"/>
          </a:solidFill>
          <a:latin typeface="Georgia" pitchFamily="18" charset="0"/>
          <a:ea typeface="PMingLiU" pitchFamily="18" charset="-120"/>
          <a:cs typeface="Arial" charset="0"/>
        </a:defRPr>
      </a:lvl2pPr>
      <a:lvl3pPr algn="l" rtl="0" eaLnBrk="0" fontAlgn="base" hangingPunct="0">
        <a:spcBef>
          <a:spcPct val="0"/>
        </a:spcBef>
        <a:spcAft>
          <a:spcPct val="0"/>
        </a:spcAft>
        <a:defRPr kumimoji="1" sz="2600" b="1">
          <a:solidFill>
            <a:schemeClr val="tx1"/>
          </a:solidFill>
          <a:latin typeface="Georgia" pitchFamily="18" charset="0"/>
          <a:ea typeface="PMingLiU" pitchFamily="18" charset="-120"/>
          <a:cs typeface="Arial" charset="0"/>
        </a:defRPr>
      </a:lvl3pPr>
      <a:lvl4pPr algn="l" rtl="0" eaLnBrk="0" fontAlgn="base" hangingPunct="0">
        <a:spcBef>
          <a:spcPct val="0"/>
        </a:spcBef>
        <a:spcAft>
          <a:spcPct val="0"/>
        </a:spcAft>
        <a:defRPr kumimoji="1" sz="2600" b="1">
          <a:solidFill>
            <a:schemeClr val="tx1"/>
          </a:solidFill>
          <a:latin typeface="Georgia" pitchFamily="18" charset="0"/>
          <a:ea typeface="PMingLiU" pitchFamily="18" charset="-120"/>
          <a:cs typeface="Arial" charset="0"/>
        </a:defRPr>
      </a:lvl4pPr>
      <a:lvl5pPr algn="l" rtl="0" eaLnBrk="0" fontAlgn="base" hangingPunct="0">
        <a:spcBef>
          <a:spcPct val="0"/>
        </a:spcBef>
        <a:spcAft>
          <a:spcPct val="0"/>
        </a:spcAft>
        <a:defRPr kumimoji="1" sz="2600" b="1">
          <a:solidFill>
            <a:schemeClr val="tx1"/>
          </a:solidFill>
          <a:latin typeface="Georgia" pitchFamily="18" charset="0"/>
          <a:ea typeface="PMingLiU" pitchFamily="18" charset="-120"/>
          <a:cs typeface="Arial" charset="0"/>
        </a:defRPr>
      </a:lvl5pPr>
      <a:lvl6pPr marL="457200" algn="l" rtl="0" fontAlgn="base">
        <a:spcBef>
          <a:spcPct val="0"/>
        </a:spcBef>
        <a:spcAft>
          <a:spcPct val="0"/>
        </a:spcAft>
        <a:defRPr kumimoji="1" sz="2600" b="1">
          <a:solidFill>
            <a:schemeClr val="tx1"/>
          </a:solidFill>
          <a:latin typeface="Georgia" pitchFamily="18" charset="0"/>
          <a:ea typeface="新細明體" pitchFamily="18" charset="-120"/>
          <a:cs typeface="Arial" charset="0"/>
        </a:defRPr>
      </a:lvl6pPr>
      <a:lvl7pPr marL="914400" algn="l" rtl="0" fontAlgn="base">
        <a:spcBef>
          <a:spcPct val="0"/>
        </a:spcBef>
        <a:spcAft>
          <a:spcPct val="0"/>
        </a:spcAft>
        <a:defRPr kumimoji="1" sz="2600" b="1">
          <a:solidFill>
            <a:schemeClr val="tx1"/>
          </a:solidFill>
          <a:latin typeface="Georgia" pitchFamily="18" charset="0"/>
          <a:ea typeface="新細明體" pitchFamily="18" charset="-120"/>
          <a:cs typeface="Arial" charset="0"/>
        </a:defRPr>
      </a:lvl7pPr>
      <a:lvl8pPr marL="1371600" algn="l" rtl="0" fontAlgn="base">
        <a:spcBef>
          <a:spcPct val="0"/>
        </a:spcBef>
        <a:spcAft>
          <a:spcPct val="0"/>
        </a:spcAft>
        <a:defRPr kumimoji="1" sz="2600" b="1">
          <a:solidFill>
            <a:schemeClr val="tx1"/>
          </a:solidFill>
          <a:latin typeface="Georgia" pitchFamily="18" charset="0"/>
          <a:ea typeface="新細明體" pitchFamily="18" charset="-120"/>
          <a:cs typeface="Arial" charset="0"/>
        </a:defRPr>
      </a:lvl8pPr>
      <a:lvl9pPr marL="1828800" algn="l" rtl="0" fontAlgn="base">
        <a:spcBef>
          <a:spcPct val="0"/>
        </a:spcBef>
        <a:spcAft>
          <a:spcPct val="0"/>
        </a:spcAft>
        <a:defRPr kumimoji="1" sz="2600" b="1">
          <a:solidFill>
            <a:schemeClr val="tx1"/>
          </a:solidFill>
          <a:latin typeface="Georgia" pitchFamily="18" charset="0"/>
          <a:ea typeface="新細明體" pitchFamily="18" charset="-120"/>
          <a:cs typeface="Arial" charset="0"/>
        </a:defRPr>
      </a:lvl9pPr>
    </p:titleStyle>
    <p:body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6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xml"/><Relationship Id="rId1" Type="http://schemas.openxmlformats.org/officeDocument/2006/relationships/slideLayout" Target="../slideLayouts/slideLayout265.xml"/></Relationships>
</file>

<file path=ppt/slides/_rels/slide10.xml.rels><?xml version="1.0" encoding="UTF-8" standalone="yes"?>
<Relationships xmlns="http://schemas.openxmlformats.org/package/2006/relationships"><Relationship Id="rId3" Type="http://schemas.openxmlformats.org/officeDocument/2006/relationships/image" Target="../media/image96.jpeg"/><Relationship Id="rId7" Type="http://schemas.openxmlformats.org/officeDocument/2006/relationships/image" Target="../media/image100.jpeg"/><Relationship Id="rId2" Type="http://schemas.openxmlformats.org/officeDocument/2006/relationships/image" Target="../media/image95.jpeg"/><Relationship Id="rId1" Type="http://schemas.openxmlformats.org/officeDocument/2006/relationships/slideLayout" Target="../slideLayouts/slideLayout251.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334.xml"/></Relationships>
</file>

<file path=ppt/slides/_rels/slide12.xml.rels><?xml version="1.0" encoding="UTF-8" standalone="yes"?>
<Relationships xmlns="http://schemas.openxmlformats.org/package/2006/relationships"><Relationship Id="rId3" Type="http://schemas.openxmlformats.org/officeDocument/2006/relationships/image" Target="../media/image104.jpeg"/><Relationship Id="rId7" Type="http://schemas.openxmlformats.org/officeDocument/2006/relationships/image" Target="../media/image108.jpeg"/><Relationship Id="rId2" Type="http://schemas.openxmlformats.org/officeDocument/2006/relationships/image" Target="../media/image103.jpeg"/><Relationship Id="rId1" Type="http://schemas.openxmlformats.org/officeDocument/2006/relationships/slideLayout" Target="../slideLayouts/slideLayout267.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tw/url?sa=i&amp;rct=j&amp;q=&amp;esrc=s&amp;source=images&amp;cd=&amp;cad=rja&amp;uact=8&amp;docid=_RSKyO_FV0_OVM&amp;tbnid=duwWH2VcXsdaaM:&amp;ved=0CAUQjRw&amp;url=http://desertplantguide.com/how-to-get-rid-of-whiteflies/&amp;ei=twVaU9qpHcqClQXUl4GACg&amp;psig=AFQjCNHHOQHyK9ynlAdQ7i8ox8LMSOmSDQ&amp;ust=1398495030773837" TargetMode="External"/><Relationship Id="rId2" Type="http://schemas.openxmlformats.org/officeDocument/2006/relationships/image" Target="../media/image109.jpeg"/><Relationship Id="rId1" Type="http://schemas.openxmlformats.org/officeDocument/2006/relationships/slideLayout" Target="../slideLayouts/slideLayout266.xml"/><Relationship Id="rId5" Type="http://schemas.openxmlformats.org/officeDocument/2006/relationships/chart" Target="../charts/chart1.xml"/><Relationship Id="rId4" Type="http://schemas.openxmlformats.org/officeDocument/2006/relationships/image" Target="../media/image110.jpeg"/></Relationships>
</file>

<file path=ppt/slides/_rels/slide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48.xml"/></Relationships>
</file>

<file path=ppt/slides/_rels/slide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xml"/><Relationship Id="rId1" Type="http://schemas.openxmlformats.org/officeDocument/2006/relationships/slideLayout" Target="../slideLayouts/slideLayout321.xml"/></Relationships>
</file>

<file path=ppt/slides/_rels/slide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90.xml"/><Relationship Id="rId5" Type="http://schemas.openxmlformats.org/officeDocument/2006/relationships/image" Target="../media/image76.jpeg"/><Relationship Id="rId4" Type="http://schemas.openxmlformats.org/officeDocument/2006/relationships/image" Target="../media/image75.jpeg"/></Relationships>
</file>

<file path=ppt/slides/_rels/slide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79.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jpeg"/><Relationship Id="rId9" Type="http://schemas.openxmlformats.org/officeDocument/2006/relationships/image" Target="../media/image84.png"/></Relationships>
</file>

<file path=ppt/slides/_rels/slide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59.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97.xml"/></Relationships>
</file>

<file path=ppt/slides/_rels/slide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xml"/><Relationship Id="rId1" Type="http://schemas.openxmlformats.org/officeDocument/2006/relationships/slideLayout" Target="../slideLayouts/slideLayout353.xml"/><Relationship Id="rId4" Type="http://schemas.openxmlformats.org/officeDocument/2006/relationships/image" Target="../media/image9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457200" y="76200"/>
            <a:ext cx="8364538" cy="1208088"/>
          </a:xfrm>
        </p:spPr>
        <p:txBody>
          <a:bodyPr/>
          <a:lstStyle/>
          <a:p>
            <a:r>
              <a:rPr lang="en-US" smtClean="0"/>
              <a:t>UN Sustainable Development Goal 2: </a:t>
            </a:r>
            <a:r>
              <a:rPr lang="en-GB" b="1" smtClean="0"/>
              <a:t>End hunger, achieve food security and improved nutrition, and promote sustainable agriculture </a:t>
            </a:r>
            <a:endParaRPr lang="en-US" smtClean="0"/>
          </a:p>
        </p:txBody>
      </p:sp>
      <p:sp>
        <p:nvSpPr>
          <p:cNvPr id="122883" name="Content Placeholder 2"/>
          <p:cNvSpPr>
            <a:spLocks noGrp="1"/>
          </p:cNvSpPr>
          <p:nvPr>
            <p:ph idx="1"/>
          </p:nvPr>
        </p:nvSpPr>
        <p:spPr>
          <a:xfrm>
            <a:off x="304800" y="1524000"/>
            <a:ext cx="4918075" cy="3992563"/>
          </a:xfrm>
        </p:spPr>
        <p:txBody>
          <a:bodyPr/>
          <a:lstStyle/>
          <a:p>
            <a:r>
              <a:rPr lang="en-US" sz="2000" smtClean="0">
                <a:solidFill>
                  <a:srgbClr val="FFE101"/>
                </a:solidFill>
              </a:rPr>
              <a:t>Abolish hunger and malnutrition</a:t>
            </a:r>
          </a:p>
          <a:p>
            <a:r>
              <a:rPr lang="en-US" sz="2000" smtClean="0">
                <a:solidFill>
                  <a:srgbClr val="FFE101"/>
                </a:solidFill>
              </a:rPr>
              <a:t>Shifting towards healthier diets;</a:t>
            </a:r>
          </a:p>
          <a:p>
            <a:r>
              <a:rPr lang="en-US" sz="2000" smtClean="0">
                <a:solidFill>
                  <a:srgbClr val="FFE101"/>
                </a:solidFill>
              </a:rPr>
              <a:t>Ensuring  the supply of safe, nutritious food: Double production and profits</a:t>
            </a:r>
          </a:p>
          <a:p>
            <a:r>
              <a:rPr lang="en-US" sz="2000" smtClean="0">
                <a:solidFill>
                  <a:srgbClr val="FFE101"/>
                </a:solidFill>
              </a:rPr>
              <a:t>Preserving biodiversity and the environment;</a:t>
            </a:r>
          </a:p>
          <a:p>
            <a:r>
              <a:rPr lang="en-US" sz="2000" smtClean="0">
                <a:solidFill>
                  <a:srgbClr val="FFE101"/>
                </a:solidFill>
              </a:rPr>
              <a:t>Reducing food losses and waste;</a:t>
            </a:r>
          </a:p>
          <a:p>
            <a:r>
              <a:rPr lang="en-US" sz="2000" smtClean="0">
                <a:solidFill>
                  <a:srgbClr val="FFE101"/>
                </a:solidFill>
              </a:rPr>
              <a:t>New visions and business models for smallholders; </a:t>
            </a:r>
          </a:p>
          <a:p>
            <a:r>
              <a:rPr lang="en-US" sz="2000" smtClean="0">
                <a:solidFill>
                  <a:srgbClr val="FFE101"/>
                </a:solidFill>
              </a:rPr>
              <a:t>Empowering women along the value chain; and</a:t>
            </a:r>
          </a:p>
          <a:p>
            <a:r>
              <a:rPr lang="en-US" sz="2000" smtClean="0">
                <a:solidFill>
                  <a:srgbClr val="FFE101"/>
                </a:solidFill>
              </a:rPr>
              <a:t>Coherent policies at all levels.</a:t>
            </a:r>
          </a:p>
        </p:txBody>
      </p:sp>
      <p:pic>
        <p:nvPicPr>
          <p:cNvPr id="122884" name="Picture 19" descr="DSCF1328a.jpg"/>
          <p:cNvPicPr>
            <a:picLocks noChangeAspect="1"/>
          </p:cNvPicPr>
          <p:nvPr/>
        </p:nvPicPr>
        <p:blipFill>
          <a:blip r:embed="rId3" cstate="print"/>
          <a:srcRect/>
          <a:stretch>
            <a:fillRect/>
          </a:stretch>
        </p:blipFill>
        <p:spPr bwMode="auto">
          <a:xfrm>
            <a:off x="4953000" y="1447800"/>
            <a:ext cx="4114800" cy="2676525"/>
          </a:xfrm>
          <a:prstGeom prst="rect">
            <a:avLst/>
          </a:prstGeom>
          <a:noFill/>
          <a:ln w="9525">
            <a:noFill/>
            <a:miter lim="800000"/>
            <a:headEnd/>
            <a:tailEnd/>
          </a:ln>
        </p:spPr>
      </p:pic>
      <p:sp>
        <p:nvSpPr>
          <p:cNvPr id="122885" name="Rectangle 6"/>
          <p:cNvSpPr>
            <a:spLocks noChangeArrowheads="1"/>
          </p:cNvSpPr>
          <p:nvPr/>
        </p:nvSpPr>
        <p:spPr bwMode="auto">
          <a:xfrm>
            <a:off x="5029200" y="3349625"/>
            <a:ext cx="4191000" cy="307975"/>
          </a:xfrm>
          <a:prstGeom prst="rect">
            <a:avLst/>
          </a:prstGeom>
          <a:noFill/>
          <a:ln w="9525">
            <a:noFill/>
            <a:miter lim="800000"/>
            <a:headEnd/>
            <a:tailEnd/>
          </a:ln>
        </p:spPr>
        <p:txBody>
          <a:bodyPr>
            <a:spAutoFit/>
          </a:bodyPr>
          <a:lstStyle/>
          <a:p>
            <a:r>
              <a:rPr lang="en-US" sz="1400">
                <a:latin typeface="Arial Black" pitchFamily="34" charset="0"/>
              </a:rPr>
              <a:t>AVRDC – The World Vegetable Center</a:t>
            </a:r>
          </a:p>
        </p:txBody>
      </p:sp>
      <p:sp>
        <p:nvSpPr>
          <p:cNvPr id="122886" name="Rectangle 7"/>
          <p:cNvSpPr>
            <a:spLocks noChangeArrowheads="1"/>
          </p:cNvSpPr>
          <p:nvPr/>
        </p:nvSpPr>
        <p:spPr bwMode="auto">
          <a:xfrm>
            <a:off x="5256213" y="3733800"/>
            <a:ext cx="2897187" cy="276225"/>
          </a:xfrm>
          <a:prstGeom prst="rect">
            <a:avLst/>
          </a:prstGeom>
          <a:noFill/>
          <a:ln w="9525">
            <a:noFill/>
            <a:miter lim="800000"/>
            <a:headEnd/>
            <a:tailEnd/>
          </a:ln>
        </p:spPr>
        <p:txBody>
          <a:bodyPr wrap="none">
            <a:spAutoFit/>
          </a:bodyPr>
          <a:lstStyle/>
          <a:p>
            <a:r>
              <a:rPr lang="en-US" sz="1200">
                <a:latin typeface="Arial Black" pitchFamily="34" charset="0"/>
              </a:rPr>
              <a:t>HQ ADMINISTRATION BUILDING</a:t>
            </a: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976438" y="1600200"/>
          <a:ext cx="6855516" cy="2560320"/>
        </p:xfrm>
        <a:graphic>
          <a:graphicData uri="http://schemas.openxmlformats.org/drawingml/2006/table">
            <a:tbl>
              <a:tblPr/>
              <a:tblGrid>
                <a:gridCol w="4779666"/>
                <a:gridCol w="2075850"/>
              </a:tblGrid>
              <a:tr h="259885">
                <a:tc>
                  <a:txBody>
                    <a:bodyPr/>
                    <a:lstStyle/>
                    <a:p>
                      <a:pPr marL="0" marR="0" algn="ctr">
                        <a:lnSpc>
                          <a:spcPct val="150000"/>
                        </a:lnSpc>
                        <a:spcBef>
                          <a:spcPts val="0"/>
                        </a:spcBef>
                        <a:spcAft>
                          <a:spcPts val="0"/>
                        </a:spcAft>
                      </a:pPr>
                      <a:r>
                        <a:rPr lang="en-US" sz="1400" b="1" dirty="0" smtClean="0">
                          <a:latin typeface="Times New Roman"/>
                          <a:ea typeface="Times New Roman"/>
                          <a:cs typeface="Times New Roman"/>
                        </a:rPr>
                        <a:t>Parameter</a:t>
                      </a:r>
                      <a:endParaRPr lang="en-US" sz="14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Times New Roman"/>
                          <a:ea typeface="Times New Roman"/>
                          <a:cs typeface="Times New Roman"/>
                        </a:rPr>
                        <a:t>Lam Dong province</a:t>
                      </a:r>
                      <a:endParaRPr lang="en-US"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85">
                <a:tc>
                  <a:txBody>
                    <a:bodyPr/>
                    <a:lstStyle/>
                    <a:p>
                      <a:pPr marL="0" marR="0">
                        <a:lnSpc>
                          <a:spcPct val="150000"/>
                        </a:lnSpc>
                        <a:spcBef>
                          <a:spcPts val="0"/>
                        </a:spcBef>
                        <a:spcAft>
                          <a:spcPts val="0"/>
                        </a:spcAft>
                      </a:pPr>
                      <a:r>
                        <a:rPr lang="en-US" sz="1400" dirty="0" smtClean="0">
                          <a:latin typeface="Times New Roman"/>
                          <a:ea typeface="Times New Roman"/>
                          <a:cs typeface="Times New Roman"/>
                        </a:rPr>
                        <a:t>Yield (t/ha)</a:t>
                      </a:r>
                      <a:r>
                        <a:rPr lang="en-US" sz="1400" baseline="30000" dirty="0" smtClean="0">
                          <a:latin typeface="Times New Roman"/>
                          <a:ea typeface="Times New Roman"/>
                          <a:cs typeface="Times New Roman"/>
                        </a:rPr>
                        <a:t> a</a:t>
                      </a:r>
                      <a:endParaRPr lang="en-US" sz="14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r">
                        <a:lnSpc>
                          <a:spcPct val="150000"/>
                        </a:lnSpc>
                        <a:spcBef>
                          <a:spcPts val="0"/>
                        </a:spcBef>
                        <a:spcAft>
                          <a:spcPts val="0"/>
                        </a:spcAft>
                      </a:pPr>
                      <a:r>
                        <a:rPr lang="en-US" sz="1400" dirty="0" smtClean="0">
                          <a:latin typeface="Times New Roman"/>
                          <a:ea typeface="Times New Roman"/>
                          <a:cs typeface="Times New Roman"/>
                        </a:rPr>
                        <a:t>73.3</a:t>
                      </a:r>
                      <a:endParaRPr lang="en-US" sz="14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r>
              <a:tr h="259885">
                <a:tc>
                  <a:txBody>
                    <a:bodyPr/>
                    <a:lstStyle/>
                    <a:p>
                      <a:pPr marL="0" marR="0">
                        <a:lnSpc>
                          <a:spcPct val="150000"/>
                        </a:lnSpc>
                        <a:spcBef>
                          <a:spcPts val="0"/>
                        </a:spcBef>
                        <a:spcAft>
                          <a:spcPts val="0"/>
                        </a:spcAft>
                      </a:pPr>
                      <a:r>
                        <a:rPr lang="en-US" sz="1400" dirty="0">
                          <a:latin typeface="Times New Roman"/>
                          <a:ea typeface="Times New Roman"/>
                          <a:cs typeface="Times New Roman"/>
                        </a:rPr>
                        <a:t>Adoption rate</a:t>
                      </a: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r">
                        <a:lnSpc>
                          <a:spcPct val="150000"/>
                        </a:lnSpc>
                        <a:spcBef>
                          <a:spcPts val="0"/>
                        </a:spcBef>
                        <a:spcAft>
                          <a:spcPts val="0"/>
                        </a:spcAft>
                      </a:pPr>
                      <a:r>
                        <a:rPr lang="en-US" sz="1400" dirty="0">
                          <a:latin typeface="Times New Roman"/>
                          <a:ea typeface="Times New Roman"/>
                          <a:cs typeface="Times New Roman"/>
                        </a:rPr>
                        <a:t>100%</a:t>
                      </a: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59885">
                <a:tc>
                  <a:txBody>
                    <a:bodyPr/>
                    <a:lstStyle/>
                    <a:p>
                      <a:pPr marL="0" marR="0">
                        <a:lnSpc>
                          <a:spcPct val="150000"/>
                        </a:lnSpc>
                        <a:spcBef>
                          <a:spcPts val="0"/>
                        </a:spcBef>
                        <a:spcAft>
                          <a:spcPts val="0"/>
                        </a:spcAft>
                      </a:pPr>
                      <a:r>
                        <a:rPr lang="en-US" sz="1400" dirty="0">
                          <a:latin typeface="Times New Roman"/>
                          <a:ea typeface="Times New Roman"/>
                          <a:cs typeface="Times New Roman"/>
                        </a:rPr>
                        <a:t>Total profit (in million </a:t>
                      </a:r>
                      <a:r>
                        <a:rPr lang="en-US" sz="1400" dirty="0" smtClean="0">
                          <a:latin typeface="Times New Roman"/>
                          <a:ea typeface="Times New Roman"/>
                          <a:cs typeface="Times New Roman"/>
                        </a:rPr>
                        <a:t>VND/ha)</a:t>
                      </a:r>
                      <a:r>
                        <a:rPr lang="en-US" sz="1400" baseline="30000" dirty="0" smtClean="0">
                          <a:latin typeface="Times New Roman"/>
                          <a:ea typeface="Times New Roman"/>
                          <a:cs typeface="Times New Roman"/>
                        </a:rPr>
                        <a:t> b</a:t>
                      </a:r>
                      <a:endParaRPr lang="en-US" sz="1400"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r">
                        <a:lnSpc>
                          <a:spcPct val="150000"/>
                        </a:lnSpc>
                        <a:spcBef>
                          <a:spcPts val="0"/>
                        </a:spcBef>
                        <a:spcAft>
                          <a:spcPts val="0"/>
                        </a:spcAft>
                      </a:pPr>
                      <a:r>
                        <a:rPr lang="en-US" sz="1400" dirty="0">
                          <a:latin typeface="Times New Roman"/>
                          <a:ea typeface="Times New Roman"/>
                          <a:cs typeface="Times New Roman"/>
                        </a:rPr>
                        <a:t>30.0</a:t>
                      </a:r>
                    </a:p>
                  </a:txBody>
                  <a:tcPr marL="68580" marR="68580" marT="0" marB="0">
                    <a:lnL>
                      <a:noFill/>
                    </a:lnL>
                    <a:lnR>
                      <a:noFill/>
                    </a:lnR>
                    <a:lnT>
                      <a:noFill/>
                    </a:lnT>
                    <a:lnB>
                      <a:noFill/>
                    </a:lnB>
                  </a:tcPr>
                </a:tc>
              </a:tr>
              <a:tr h="259885">
                <a:tc>
                  <a:txBody>
                    <a:bodyPr/>
                    <a:lstStyle/>
                    <a:p>
                      <a:pPr marL="0" marR="0">
                        <a:lnSpc>
                          <a:spcPct val="150000"/>
                        </a:lnSpc>
                        <a:spcBef>
                          <a:spcPts val="0"/>
                        </a:spcBef>
                        <a:spcAft>
                          <a:spcPts val="0"/>
                        </a:spcAft>
                      </a:pPr>
                      <a:r>
                        <a:rPr lang="en-US" sz="1400" dirty="0">
                          <a:latin typeface="Times New Roman"/>
                          <a:ea typeface="Times New Roman"/>
                          <a:cs typeface="Times New Roman"/>
                        </a:rPr>
                        <a:t>Total area under tomato production (ha, </a:t>
                      </a:r>
                      <a:r>
                        <a:rPr lang="en-US" sz="1400" dirty="0" smtClean="0">
                          <a:latin typeface="Times New Roman"/>
                          <a:ea typeface="Times New Roman"/>
                          <a:cs typeface="Times New Roman"/>
                        </a:rPr>
                        <a:t>2011) </a:t>
                      </a:r>
                      <a:r>
                        <a:rPr lang="en-US" sz="1400" baseline="30000" dirty="0" smtClean="0">
                          <a:latin typeface="Times New Roman"/>
                          <a:ea typeface="Times New Roman"/>
                          <a:cs typeface="Times New Roman"/>
                        </a:rPr>
                        <a:t>c</a:t>
                      </a:r>
                      <a:endParaRPr lang="en-US" sz="1400"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r">
                        <a:lnSpc>
                          <a:spcPct val="150000"/>
                        </a:lnSpc>
                        <a:spcBef>
                          <a:spcPts val="0"/>
                        </a:spcBef>
                        <a:spcAft>
                          <a:spcPts val="0"/>
                        </a:spcAft>
                      </a:pPr>
                      <a:r>
                        <a:rPr lang="en-US" sz="1400" dirty="0">
                          <a:latin typeface="Times New Roman"/>
                          <a:ea typeface="Times New Roman"/>
                          <a:cs typeface="Times New Roman"/>
                        </a:rPr>
                        <a:t>6,388.0</a:t>
                      </a:r>
                    </a:p>
                  </a:txBody>
                  <a:tcPr marL="68580" marR="68580" marT="0" marB="0">
                    <a:lnL>
                      <a:noFill/>
                    </a:lnL>
                    <a:lnR>
                      <a:noFill/>
                    </a:lnR>
                    <a:lnT>
                      <a:noFill/>
                    </a:lnT>
                    <a:lnB>
                      <a:noFill/>
                    </a:lnB>
                  </a:tcPr>
                </a:tc>
              </a:tr>
              <a:tr h="259885">
                <a:tc>
                  <a:txBody>
                    <a:bodyPr/>
                    <a:lstStyle/>
                    <a:p>
                      <a:pPr marL="0" marR="0">
                        <a:lnSpc>
                          <a:spcPct val="150000"/>
                        </a:lnSpc>
                        <a:spcBef>
                          <a:spcPts val="0"/>
                        </a:spcBef>
                        <a:spcAft>
                          <a:spcPts val="0"/>
                        </a:spcAft>
                      </a:pPr>
                      <a:r>
                        <a:rPr lang="en-US" sz="1400" dirty="0">
                          <a:latin typeface="Times New Roman"/>
                          <a:ea typeface="Times New Roman"/>
                          <a:cs typeface="Times New Roman"/>
                        </a:rPr>
                        <a:t>Total contribution of grafting (in million VND)</a:t>
                      </a:r>
                    </a:p>
                  </a:txBody>
                  <a:tcPr marL="68580" marR="68580" marT="0" marB="0">
                    <a:lnL>
                      <a:noFill/>
                    </a:lnL>
                    <a:lnR>
                      <a:noFill/>
                    </a:lnR>
                    <a:lnT>
                      <a:noFill/>
                    </a:lnT>
                    <a:lnB>
                      <a:noFill/>
                    </a:lnB>
                  </a:tcPr>
                </a:tc>
                <a:tc>
                  <a:txBody>
                    <a:bodyPr/>
                    <a:lstStyle/>
                    <a:p>
                      <a:pPr marL="0" marR="0" algn="r">
                        <a:lnSpc>
                          <a:spcPct val="150000"/>
                        </a:lnSpc>
                        <a:spcBef>
                          <a:spcPts val="0"/>
                        </a:spcBef>
                        <a:spcAft>
                          <a:spcPts val="0"/>
                        </a:spcAft>
                      </a:pPr>
                      <a:r>
                        <a:rPr lang="en-US" sz="1400" dirty="0">
                          <a:latin typeface="Times New Roman"/>
                          <a:ea typeface="Times New Roman"/>
                          <a:cs typeface="Times New Roman"/>
                        </a:rPr>
                        <a:t>191,640.0</a:t>
                      </a:r>
                    </a:p>
                  </a:txBody>
                  <a:tcPr marL="68580" marR="68580" marT="0" marB="0">
                    <a:lnL>
                      <a:noFill/>
                    </a:lnL>
                    <a:lnR>
                      <a:noFill/>
                    </a:lnR>
                    <a:lnT>
                      <a:noFill/>
                    </a:lnT>
                    <a:lnB>
                      <a:noFill/>
                    </a:lnB>
                  </a:tcPr>
                </a:tc>
              </a:tr>
              <a:tr h="259885">
                <a:tc>
                  <a:txBody>
                    <a:bodyPr/>
                    <a:lstStyle/>
                    <a:p>
                      <a:pPr marL="0" marR="0">
                        <a:lnSpc>
                          <a:spcPct val="150000"/>
                        </a:lnSpc>
                        <a:spcBef>
                          <a:spcPts val="0"/>
                        </a:spcBef>
                        <a:spcAft>
                          <a:spcPts val="0"/>
                        </a:spcAft>
                      </a:pPr>
                      <a:r>
                        <a:rPr lang="en-US" sz="1400">
                          <a:latin typeface="Times New Roman"/>
                          <a:ea typeface="Times New Roman"/>
                          <a:cs typeface="Times New Roman"/>
                        </a:rPr>
                        <a:t>Forex August 2012 average (VND/US$)</a:t>
                      </a:r>
                    </a:p>
                  </a:txBody>
                  <a:tcPr marL="68580" marR="68580" marT="0" marB="0">
                    <a:lnL>
                      <a:noFill/>
                    </a:lnL>
                    <a:lnR>
                      <a:noFill/>
                    </a:lnR>
                    <a:lnT>
                      <a:noFill/>
                    </a:lnT>
                    <a:lnB>
                      <a:noFill/>
                    </a:lnB>
                  </a:tcPr>
                </a:tc>
                <a:tc>
                  <a:txBody>
                    <a:bodyPr/>
                    <a:lstStyle/>
                    <a:p>
                      <a:pPr marL="0" marR="0" algn="r">
                        <a:lnSpc>
                          <a:spcPct val="150000"/>
                        </a:lnSpc>
                        <a:spcBef>
                          <a:spcPts val="0"/>
                        </a:spcBef>
                        <a:spcAft>
                          <a:spcPts val="0"/>
                        </a:spcAft>
                      </a:pPr>
                      <a:r>
                        <a:rPr lang="en-US" sz="1400" dirty="0">
                          <a:latin typeface="Times New Roman"/>
                          <a:ea typeface="Times New Roman"/>
                          <a:cs typeface="Times New Roman"/>
                        </a:rPr>
                        <a:t>20,703.4</a:t>
                      </a:r>
                    </a:p>
                  </a:txBody>
                  <a:tcPr marL="68580" marR="68580" marT="0" marB="0">
                    <a:lnL>
                      <a:noFill/>
                    </a:lnL>
                    <a:lnR>
                      <a:noFill/>
                    </a:lnR>
                    <a:lnT>
                      <a:noFill/>
                    </a:lnT>
                    <a:lnB>
                      <a:noFill/>
                    </a:lnB>
                  </a:tcPr>
                </a:tc>
              </a:tr>
              <a:tr h="259885">
                <a:tc>
                  <a:txBody>
                    <a:bodyPr/>
                    <a:lstStyle/>
                    <a:p>
                      <a:pPr marL="0" marR="0">
                        <a:lnSpc>
                          <a:spcPct val="150000"/>
                        </a:lnSpc>
                        <a:spcBef>
                          <a:spcPts val="0"/>
                        </a:spcBef>
                        <a:spcAft>
                          <a:spcPts val="0"/>
                        </a:spcAft>
                      </a:pPr>
                      <a:r>
                        <a:rPr lang="en-US" sz="1400" b="1" dirty="0">
                          <a:latin typeface="Times New Roman"/>
                          <a:ea typeface="Times New Roman"/>
                          <a:cs typeface="Times New Roman"/>
                        </a:rPr>
                        <a:t>Total contribution of grafting (million US$)</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400" b="1" dirty="0">
                          <a:latin typeface="Times New Roman"/>
                          <a:ea typeface="Times New Roman"/>
                          <a:cs typeface="Times New Roman"/>
                        </a:rPr>
                        <a:t>9.3</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US" dirty="0" smtClean="0"/>
              <a:t>Economic impact of tomato grafting in </a:t>
            </a:r>
            <a:br>
              <a:rPr lang="en-US" dirty="0" smtClean="0"/>
            </a:br>
            <a:r>
              <a:rPr lang="en-US" dirty="0" smtClean="0"/>
              <a:t>Lam Dong province, Vietnam</a:t>
            </a:r>
            <a:endParaRPr lang="en-US" dirty="0"/>
          </a:p>
        </p:txBody>
      </p:sp>
      <p:pic>
        <p:nvPicPr>
          <p:cNvPr id="132119" name="Picture 7" descr="IMG_0224.JPG"/>
          <p:cNvPicPr>
            <a:picLocks noChangeAspect="1"/>
          </p:cNvPicPr>
          <p:nvPr/>
        </p:nvPicPr>
        <p:blipFill>
          <a:blip r:embed="rId2" cstate="print"/>
          <a:srcRect/>
          <a:stretch>
            <a:fillRect/>
          </a:stretch>
        </p:blipFill>
        <p:spPr bwMode="auto">
          <a:xfrm>
            <a:off x="6934200" y="5105400"/>
            <a:ext cx="2133600" cy="1657350"/>
          </a:xfrm>
          <a:prstGeom prst="rect">
            <a:avLst/>
          </a:prstGeom>
          <a:noFill/>
          <a:ln w="9525">
            <a:noFill/>
            <a:miter lim="800000"/>
            <a:headEnd/>
            <a:tailEnd/>
          </a:ln>
        </p:spPr>
      </p:pic>
      <p:pic>
        <p:nvPicPr>
          <p:cNvPr id="132120" name="Picture 9" descr="IMG_0243.JPG"/>
          <p:cNvPicPr>
            <a:picLocks noChangeAspect="1"/>
          </p:cNvPicPr>
          <p:nvPr/>
        </p:nvPicPr>
        <p:blipFill>
          <a:blip r:embed="rId3" cstate="print"/>
          <a:srcRect/>
          <a:stretch>
            <a:fillRect/>
          </a:stretch>
        </p:blipFill>
        <p:spPr bwMode="auto">
          <a:xfrm>
            <a:off x="4645025" y="5105400"/>
            <a:ext cx="2212975" cy="1658938"/>
          </a:xfrm>
          <a:prstGeom prst="rect">
            <a:avLst/>
          </a:prstGeom>
          <a:noFill/>
          <a:ln w="9525">
            <a:noFill/>
            <a:miter lim="800000"/>
            <a:headEnd/>
            <a:tailEnd/>
          </a:ln>
        </p:spPr>
      </p:pic>
      <p:pic>
        <p:nvPicPr>
          <p:cNvPr id="132121" name="Picture 11" descr="IMG_0274.JPG"/>
          <p:cNvPicPr>
            <a:picLocks noChangeAspect="1"/>
          </p:cNvPicPr>
          <p:nvPr/>
        </p:nvPicPr>
        <p:blipFill>
          <a:blip r:embed="rId4" cstate="print"/>
          <a:srcRect/>
          <a:stretch>
            <a:fillRect/>
          </a:stretch>
        </p:blipFill>
        <p:spPr bwMode="auto">
          <a:xfrm>
            <a:off x="2359025" y="5105400"/>
            <a:ext cx="2212975" cy="1658938"/>
          </a:xfrm>
          <a:prstGeom prst="rect">
            <a:avLst/>
          </a:prstGeom>
          <a:noFill/>
          <a:ln w="9525">
            <a:noFill/>
            <a:miter lim="800000"/>
            <a:headEnd/>
            <a:tailEnd/>
          </a:ln>
        </p:spPr>
      </p:pic>
      <p:pic>
        <p:nvPicPr>
          <p:cNvPr id="132122" name="Picture 12" descr="IMG_0265.JPG"/>
          <p:cNvPicPr>
            <a:picLocks noChangeAspect="1"/>
          </p:cNvPicPr>
          <p:nvPr/>
        </p:nvPicPr>
        <p:blipFill>
          <a:blip r:embed="rId5" cstate="print"/>
          <a:srcRect/>
          <a:stretch>
            <a:fillRect/>
          </a:stretch>
        </p:blipFill>
        <p:spPr bwMode="auto">
          <a:xfrm>
            <a:off x="73025" y="5105400"/>
            <a:ext cx="2212975" cy="1658938"/>
          </a:xfrm>
          <a:prstGeom prst="rect">
            <a:avLst/>
          </a:prstGeom>
          <a:noFill/>
          <a:ln w="9525">
            <a:noFill/>
            <a:miter lim="800000"/>
            <a:headEnd/>
            <a:tailEnd/>
          </a:ln>
        </p:spPr>
      </p:pic>
      <p:pic>
        <p:nvPicPr>
          <p:cNvPr id="132123" name="Picture 14" descr="IMG_0255.JPG"/>
          <p:cNvPicPr>
            <a:picLocks noChangeAspect="1"/>
          </p:cNvPicPr>
          <p:nvPr/>
        </p:nvPicPr>
        <p:blipFill>
          <a:blip r:embed="rId6" cstate="print"/>
          <a:srcRect/>
          <a:stretch>
            <a:fillRect/>
          </a:stretch>
        </p:blipFill>
        <p:spPr bwMode="auto">
          <a:xfrm>
            <a:off x="76200" y="1600200"/>
            <a:ext cx="1676400" cy="2235200"/>
          </a:xfrm>
          <a:prstGeom prst="rect">
            <a:avLst/>
          </a:prstGeom>
          <a:noFill/>
          <a:ln w="9525">
            <a:noFill/>
            <a:miter lim="800000"/>
            <a:headEnd/>
            <a:tailEnd/>
          </a:ln>
        </p:spPr>
      </p:pic>
      <p:pic>
        <p:nvPicPr>
          <p:cNvPr id="132124" name="Picture 15" descr="IMG_0241.JPG"/>
          <p:cNvPicPr>
            <a:picLocks noChangeAspect="1"/>
          </p:cNvPicPr>
          <p:nvPr/>
        </p:nvPicPr>
        <p:blipFill>
          <a:blip r:embed="rId7" cstate="print"/>
          <a:srcRect r="50" b="87"/>
          <a:stretch>
            <a:fillRect/>
          </a:stretch>
        </p:blipFill>
        <p:spPr bwMode="auto">
          <a:xfrm>
            <a:off x="76200" y="3886200"/>
            <a:ext cx="16573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414338" y="827088"/>
            <a:ext cx="7000875" cy="492125"/>
          </a:xfrm>
        </p:spPr>
        <p:txBody>
          <a:bodyPr/>
          <a:lstStyle/>
          <a:p>
            <a:r>
              <a:rPr lang="en-US" altLang="en-US" smtClean="0">
                <a:latin typeface="Arial Unicode MS" pitchFamily="34" charset="-128"/>
              </a:rPr>
              <a:t>Scaling and private seed companies</a:t>
            </a:r>
            <a:endParaRPr lang="en-IN" altLang="en-US" smtClean="0">
              <a:latin typeface="Arial Unicode MS" pitchFamily="34" charset="-128"/>
            </a:endParaRPr>
          </a:p>
        </p:txBody>
      </p:sp>
      <p:pic>
        <p:nvPicPr>
          <p:cNvPr id="133123" name="Picture 2"/>
          <p:cNvPicPr>
            <a:picLocks noChangeAspect="1"/>
          </p:cNvPicPr>
          <p:nvPr/>
        </p:nvPicPr>
        <p:blipFill>
          <a:blip r:embed="rId2" cstate="print"/>
          <a:srcRect/>
          <a:stretch>
            <a:fillRect/>
          </a:stretch>
        </p:blipFill>
        <p:spPr bwMode="auto">
          <a:xfrm>
            <a:off x="352425" y="1639888"/>
            <a:ext cx="2752725" cy="3848100"/>
          </a:xfrm>
          <a:prstGeom prst="rect">
            <a:avLst/>
          </a:prstGeom>
          <a:noFill/>
          <a:ln w="9525">
            <a:noFill/>
            <a:miter lim="800000"/>
            <a:headEnd/>
            <a:tailEnd/>
          </a:ln>
        </p:spPr>
      </p:pic>
      <p:pic>
        <p:nvPicPr>
          <p:cNvPr id="133124" name="Picture 3"/>
          <p:cNvPicPr>
            <a:picLocks noChangeAspect="1"/>
          </p:cNvPicPr>
          <p:nvPr/>
        </p:nvPicPr>
        <p:blipFill>
          <a:blip r:embed="rId3" cstate="print"/>
          <a:srcRect l="20972" t="33888" r="20694" b="11667"/>
          <a:stretch>
            <a:fillRect/>
          </a:stretch>
        </p:blipFill>
        <p:spPr bwMode="auto">
          <a:xfrm>
            <a:off x="3430588" y="1668463"/>
            <a:ext cx="4484687" cy="3138487"/>
          </a:xfrm>
          <a:prstGeom prst="rect">
            <a:avLst/>
          </a:prstGeom>
          <a:noFill/>
          <a:ln w="9525">
            <a:noFill/>
            <a:miter lim="800000"/>
            <a:headEnd/>
            <a:tailEnd/>
          </a:ln>
        </p:spPr>
      </p:pic>
      <p:sp>
        <p:nvSpPr>
          <p:cNvPr id="6" name="Content Placeholder 2"/>
          <p:cNvSpPr txBox="1">
            <a:spLocks/>
          </p:cNvSpPr>
          <p:nvPr/>
        </p:nvSpPr>
        <p:spPr>
          <a:xfrm>
            <a:off x="4537075" y="3567113"/>
            <a:ext cx="4606925" cy="811212"/>
          </a:xfrm>
          <a:prstGeom prst="rect">
            <a:avLst/>
          </a:prstGeom>
          <a:solidFill>
            <a:srgbClr val="79A400"/>
          </a:solidFill>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defRPr/>
            </a:pPr>
            <a:r>
              <a:rPr lang="en-US" altLang="en-US" kern="0" dirty="0" err="1" smtClean="0">
                <a:solidFill>
                  <a:srgbClr val="FFFFFF"/>
                </a:solidFill>
              </a:rPr>
              <a:t>Lal</a:t>
            </a:r>
            <a:r>
              <a:rPr lang="en-US" altLang="en-US" kern="0" dirty="0" smtClean="0">
                <a:solidFill>
                  <a:srgbClr val="FFFFFF"/>
                </a:solidFill>
              </a:rPr>
              <a:t> </a:t>
            </a:r>
            <a:r>
              <a:rPr lang="en-US" altLang="en-US" kern="0" dirty="0" err="1" smtClean="0">
                <a:solidFill>
                  <a:srgbClr val="FFFFFF"/>
                </a:solidFill>
              </a:rPr>
              <a:t>Teer</a:t>
            </a:r>
            <a:r>
              <a:rPr lang="en-US" altLang="en-US" kern="0" dirty="0" smtClean="0">
                <a:solidFill>
                  <a:srgbClr val="FFFFFF"/>
                </a:solidFill>
              </a:rPr>
              <a:t> Home garden seed packs are living advertisements</a:t>
            </a:r>
          </a:p>
        </p:txBody>
      </p:sp>
      <p:sp>
        <p:nvSpPr>
          <p:cNvPr id="7" name="Content Placeholder 2"/>
          <p:cNvSpPr txBox="1">
            <a:spLocks/>
          </p:cNvSpPr>
          <p:nvPr/>
        </p:nvSpPr>
        <p:spPr>
          <a:xfrm>
            <a:off x="3340100" y="4806950"/>
            <a:ext cx="4197350" cy="9525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defRPr/>
            </a:pPr>
            <a:r>
              <a:rPr lang="en-US" altLang="en-US" kern="0" dirty="0" smtClean="0">
                <a:solidFill>
                  <a:srgbClr val="000000"/>
                </a:solidFill>
              </a:rPr>
              <a:t>Reduced TV advertising</a:t>
            </a:r>
          </a:p>
          <a:p>
            <a:pPr>
              <a:defRPr/>
            </a:pPr>
            <a:r>
              <a:rPr lang="en-US" altLang="en-US" kern="0" dirty="0" smtClean="0">
                <a:solidFill>
                  <a:srgbClr val="000000"/>
                </a:solidFill>
              </a:rPr>
              <a:t>Aimed to sell 200,000</a:t>
            </a:r>
          </a:p>
          <a:p>
            <a:pPr>
              <a:defRPr/>
            </a:pPr>
            <a:r>
              <a:rPr lang="en-US" altLang="en-US" kern="0" dirty="0" smtClean="0">
                <a:solidFill>
                  <a:srgbClr val="000000"/>
                </a:solidFill>
              </a:rPr>
              <a:t>Actually sold over 1 million</a:t>
            </a:r>
          </a:p>
          <a:p>
            <a:pPr>
              <a:defRPr/>
            </a:pPr>
            <a:endParaRPr lang="en-US" altLang="en-US" kern="0" dirty="0" smtClean="0">
              <a:solidFill>
                <a:srgbClr val="000000"/>
              </a:solidFill>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9" descr="Fat-chinese-kid"/>
          <p:cNvPicPr>
            <a:picLocks noChangeAspect="1" noChangeArrowheads="1"/>
          </p:cNvPicPr>
          <p:nvPr/>
        </p:nvPicPr>
        <p:blipFill>
          <a:blip r:embed="rId2" cstate="print"/>
          <a:srcRect/>
          <a:stretch>
            <a:fillRect/>
          </a:stretch>
        </p:blipFill>
        <p:spPr bwMode="auto">
          <a:xfrm>
            <a:off x="4876800" y="2362200"/>
            <a:ext cx="4267200" cy="2973388"/>
          </a:xfrm>
          <a:prstGeom prst="rect">
            <a:avLst/>
          </a:prstGeom>
          <a:noFill/>
          <a:ln w="9525">
            <a:noFill/>
            <a:miter lim="800000"/>
            <a:headEnd/>
            <a:tailEnd/>
          </a:ln>
        </p:spPr>
      </p:pic>
      <p:pic>
        <p:nvPicPr>
          <p:cNvPr id="134147" name="Picture 15" descr="Obese male"/>
          <p:cNvPicPr>
            <a:picLocks noChangeAspect="1" noChangeArrowheads="1"/>
          </p:cNvPicPr>
          <p:nvPr/>
        </p:nvPicPr>
        <p:blipFill>
          <a:blip r:embed="rId3" cstate="print"/>
          <a:srcRect/>
          <a:stretch>
            <a:fillRect/>
          </a:stretch>
        </p:blipFill>
        <p:spPr bwMode="auto">
          <a:xfrm>
            <a:off x="0" y="2362200"/>
            <a:ext cx="4876800" cy="2971800"/>
          </a:xfrm>
          <a:prstGeom prst="rect">
            <a:avLst/>
          </a:prstGeom>
          <a:noFill/>
          <a:ln w="9525">
            <a:noFill/>
            <a:miter lim="800000"/>
            <a:headEnd/>
            <a:tailEnd/>
          </a:ln>
        </p:spPr>
      </p:pic>
      <p:sp>
        <p:nvSpPr>
          <p:cNvPr id="134148" name="Rectangle 2"/>
          <p:cNvSpPr>
            <a:spLocks noGrp="1"/>
          </p:cNvSpPr>
          <p:nvPr>
            <p:ph type="title"/>
          </p:nvPr>
        </p:nvSpPr>
        <p:spPr>
          <a:xfrm>
            <a:off x="152400" y="0"/>
            <a:ext cx="8763000" cy="1143000"/>
          </a:xfrm>
        </p:spPr>
        <p:txBody>
          <a:bodyPr/>
          <a:lstStyle/>
          <a:p>
            <a:pPr eaLnBrk="1" hangingPunct="1"/>
            <a:r>
              <a:rPr lang="en-US" sz="2400" b="1" smtClean="0">
                <a:latin typeface="Arial Black" pitchFamily="34" charset="0"/>
              </a:rPr>
              <a:t>The growing cost of obesity in Asia-Pacific</a:t>
            </a:r>
          </a:p>
        </p:txBody>
      </p:sp>
      <p:sp>
        <p:nvSpPr>
          <p:cNvPr id="134149" name="Rectangle 3"/>
          <p:cNvSpPr>
            <a:spLocks noGrp="1"/>
          </p:cNvSpPr>
          <p:nvPr>
            <p:ph type="body" idx="1"/>
          </p:nvPr>
        </p:nvSpPr>
        <p:spPr>
          <a:xfrm>
            <a:off x="0" y="762000"/>
            <a:ext cx="9144000" cy="1600200"/>
          </a:xfrm>
          <a:solidFill>
            <a:srgbClr val="99FF33"/>
          </a:solidFill>
        </p:spPr>
        <p:txBody>
          <a:bodyPr/>
          <a:lstStyle/>
          <a:p>
            <a:pPr eaLnBrk="1" hangingPunct="1">
              <a:buClr>
                <a:srgbClr val="FF0000"/>
              </a:buClr>
              <a:buFont typeface="Wingdings" pitchFamily="2" charset="2"/>
              <a:buChar char="v"/>
            </a:pPr>
            <a:r>
              <a:rPr lang="en-US" sz="1800" b="1" smtClean="0">
                <a:latin typeface="Arial Black" pitchFamily="34" charset="0"/>
              </a:rPr>
              <a:t>This is a major problem in Asia and Oceania</a:t>
            </a:r>
          </a:p>
          <a:p>
            <a:pPr eaLnBrk="1" hangingPunct="1">
              <a:buClr>
                <a:srgbClr val="FF0000"/>
              </a:buClr>
              <a:buFont typeface="Wingdings" pitchFamily="2" charset="2"/>
              <a:buChar char="v"/>
            </a:pPr>
            <a:r>
              <a:rPr lang="en-US" sz="1800" b="1" smtClean="0">
                <a:latin typeface="Arial Black" pitchFamily="34" charset="0"/>
              </a:rPr>
              <a:t>Overweight and poor diets are becoming a greater burden for the poor than for the rich with spiraling health costs</a:t>
            </a:r>
          </a:p>
          <a:p>
            <a:pPr eaLnBrk="1" hangingPunct="1">
              <a:buClr>
                <a:srgbClr val="FF0000"/>
              </a:buClr>
              <a:buFont typeface="Wingdings" pitchFamily="2" charset="2"/>
              <a:buChar char="v"/>
            </a:pPr>
            <a:r>
              <a:rPr lang="en-US" sz="1800" b="1" smtClean="0">
                <a:latin typeface="Arial Black" pitchFamily="34" charset="0"/>
              </a:rPr>
              <a:t>The economic costs are 4–8 percent of the economy </a:t>
            </a:r>
          </a:p>
        </p:txBody>
      </p:sp>
      <p:sp>
        <p:nvSpPr>
          <p:cNvPr id="134150" name="Text Box 16"/>
          <p:cNvSpPr txBox="1">
            <a:spLocks noChangeArrowheads="1"/>
          </p:cNvSpPr>
          <p:nvPr/>
        </p:nvSpPr>
        <p:spPr bwMode="auto">
          <a:xfrm>
            <a:off x="5943600" y="2057400"/>
            <a:ext cx="320040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rPr>
              <a:t>Popkin, B.(2008) Health Affairs, 27: 1064-1076 </a:t>
            </a:r>
          </a:p>
        </p:txBody>
      </p:sp>
      <p:pic>
        <p:nvPicPr>
          <p:cNvPr id="134151" name="圖片 4" descr="DSCN8795.JPG"/>
          <p:cNvPicPr>
            <a:picLocks noChangeAspect="1"/>
          </p:cNvPicPr>
          <p:nvPr/>
        </p:nvPicPr>
        <p:blipFill>
          <a:blip r:embed="rId4" cstate="print"/>
          <a:srcRect/>
          <a:stretch>
            <a:fillRect/>
          </a:stretch>
        </p:blipFill>
        <p:spPr bwMode="auto">
          <a:xfrm>
            <a:off x="3887788" y="4114800"/>
            <a:ext cx="3046412" cy="2286000"/>
          </a:xfrm>
          <a:prstGeom prst="rect">
            <a:avLst/>
          </a:prstGeom>
          <a:noFill/>
          <a:ln w="9525">
            <a:noFill/>
            <a:miter lim="800000"/>
            <a:headEnd/>
            <a:tailEnd/>
          </a:ln>
        </p:spPr>
      </p:pic>
      <p:sp>
        <p:nvSpPr>
          <p:cNvPr id="134152" name="TextBox 8"/>
          <p:cNvSpPr txBox="1">
            <a:spLocks noChangeArrowheads="1"/>
          </p:cNvSpPr>
          <p:nvPr/>
        </p:nvSpPr>
        <p:spPr bwMode="auto">
          <a:xfrm>
            <a:off x="2590800" y="6400800"/>
            <a:ext cx="6464300" cy="369888"/>
          </a:xfrm>
          <a:prstGeom prst="rect">
            <a:avLst/>
          </a:prstGeom>
          <a:noFill/>
          <a:ln w="9525">
            <a:noFill/>
            <a:miter lim="800000"/>
            <a:headEnd/>
            <a:tailEnd/>
          </a:ln>
        </p:spPr>
        <p:txBody>
          <a:bodyPr wrap="none">
            <a:spAutoFit/>
          </a:bodyPr>
          <a:lstStyle/>
          <a:p>
            <a:r>
              <a:rPr lang="en-US">
                <a:solidFill>
                  <a:srgbClr val="000000"/>
                </a:solidFill>
              </a:rPr>
              <a:t>Diets including bitter Gourd may provide effective prophylaxis</a:t>
            </a:r>
          </a:p>
        </p:txBody>
      </p:sp>
      <p:pic>
        <p:nvPicPr>
          <p:cNvPr id="134153" name="圖片 11" descr="TOT4234-2.jpg"/>
          <p:cNvPicPr>
            <a:picLocks noChangeAspect="1" noChangeArrowheads="1"/>
          </p:cNvPicPr>
          <p:nvPr/>
        </p:nvPicPr>
        <p:blipFill>
          <a:blip r:embed="rId5" cstate="print"/>
          <a:srcRect/>
          <a:stretch>
            <a:fillRect/>
          </a:stretch>
        </p:blipFill>
        <p:spPr bwMode="auto">
          <a:xfrm>
            <a:off x="1828800" y="5410200"/>
            <a:ext cx="1905000" cy="1062038"/>
          </a:xfrm>
          <a:prstGeom prst="rect">
            <a:avLst/>
          </a:prstGeom>
          <a:noFill/>
          <a:ln w="9525">
            <a:noFill/>
            <a:miter lim="800000"/>
            <a:headEnd/>
            <a:tailEnd/>
          </a:ln>
        </p:spPr>
      </p:pic>
      <p:pic>
        <p:nvPicPr>
          <p:cNvPr id="134154" name="圖片 15" descr="Showy 月美-1.jpg"/>
          <p:cNvPicPr>
            <a:picLocks noChangeAspect="1" noChangeArrowheads="1"/>
          </p:cNvPicPr>
          <p:nvPr/>
        </p:nvPicPr>
        <p:blipFill>
          <a:blip r:embed="rId6" cstate="print"/>
          <a:srcRect/>
          <a:stretch>
            <a:fillRect/>
          </a:stretch>
        </p:blipFill>
        <p:spPr bwMode="auto">
          <a:xfrm>
            <a:off x="7086600" y="5410200"/>
            <a:ext cx="1987550" cy="990600"/>
          </a:xfrm>
          <a:prstGeom prst="rect">
            <a:avLst/>
          </a:prstGeom>
          <a:noFill/>
          <a:ln w="9525">
            <a:noFill/>
            <a:miter lim="800000"/>
            <a:headEnd/>
            <a:tailEnd/>
          </a:ln>
        </p:spPr>
      </p:pic>
      <p:pic>
        <p:nvPicPr>
          <p:cNvPr id="134155" name="Picture 79" descr="IMG_1229"/>
          <p:cNvPicPr>
            <a:picLocks noChangeAspect="1" noChangeArrowheads="1"/>
          </p:cNvPicPr>
          <p:nvPr/>
        </p:nvPicPr>
        <p:blipFill>
          <a:blip r:embed="rId7" cstate="print"/>
          <a:srcRect/>
          <a:stretch>
            <a:fillRect/>
          </a:stretch>
        </p:blipFill>
        <p:spPr bwMode="auto">
          <a:xfrm>
            <a:off x="0" y="5029200"/>
            <a:ext cx="1752600" cy="1828800"/>
          </a:xfrm>
          <a:prstGeom prst="rect">
            <a:avLst/>
          </a:prstGeom>
          <a:noFill/>
          <a:ln w="9525">
            <a:solidFill>
              <a:srgbClr val="0033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9" descr="Romy-1"/>
          <p:cNvPicPr>
            <a:picLocks noChangeAspect="1" noChangeArrowheads="1"/>
          </p:cNvPicPr>
          <p:nvPr/>
        </p:nvPicPr>
        <p:blipFill>
          <a:blip r:embed="rId2" cstate="print"/>
          <a:srcRect r="70"/>
          <a:stretch>
            <a:fillRect/>
          </a:stretch>
        </p:blipFill>
        <p:spPr bwMode="auto">
          <a:xfrm>
            <a:off x="6553200" y="4572000"/>
            <a:ext cx="2590800" cy="2168525"/>
          </a:xfrm>
          <a:prstGeom prst="rect">
            <a:avLst/>
          </a:prstGeom>
          <a:noFill/>
          <a:ln w="9525">
            <a:solidFill>
              <a:schemeClr val="tx1"/>
            </a:solidFill>
            <a:miter lim="800000"/>
            <a:headEnd/>
            <a:tailEnd/>
          </a:ln>
        </p:spPr>
      </p:pic>
      <p:pic>
        <p:nvPicPr>
          <p:cNvPr id="135171" name="Picture 2" descr="https://encrypted-tbn2.gstatic.com/images?q=tbn:ANd9GcSEGnEGf_5e8D_8_ANzRww4X01bWMtn0pCutCepZe1-NiibaCzI">
            <a:hlinkClick r:id="rId3"/>
          </p:cNvPr>
          <p:cNvPicPr>
            <a:picLocks noChangeAspect="1" noChangeArrowheads="1"/>
          </p:cNvPicPr>
          <p:nvPr/>
        </p:nvPicPr>
        <p:blipFill>
          <a:blip r:embed="rId4" cstate="print"/>
          <a:srcRect/>
          <a:stretch>
            <a:fillRect/>
          </a:stretch>
        </p:blipFill>
        <p:spPr bwMode="auto">
          <a:xfrm>
            <a:off x="6588125" y="76200"/>
            <a:ext cx="2479675" cy="2514600"/>
          </a:xfrm>
          <a:prstGeom prst="rect">
            <a:avLst/>
          </a:prstGeom>
          <a:noFill/>
          <a:ln w="9525">
            <a:noFill/>
            <a:miter lim="800000"/>
            <a:headEnd/>
            <a:tailEnd/>
          </a:ln>
        </p:spPr>
      </p:pic>
      <p:sp>
        <p:nvSpPr>
          <p:cNvPr id="135172" name="Title 1"/>
          <p:cNvSpPr>
            <a:spLocks noGrp="1"/>
          </p:cNvSpPr>
          <p:nvPr>
            <p:ph type="ctrTitle"/>
          </p:nvPr>
        </p:nvSpPr>
        <p:spPr>
          <a:xfrm>
            <a:off x="0" y="5257800"/>
            <a:ext cx="5029200" cy="1470025"/>
          </a:xfrm>
        </p:spPr>
        <p:txBody>
          <a:bodyPr/>
          <a:lstStyle/>
          <a:p>
            <a:pPr algn="l" eaLnBrk="1" hangingPunct="1"/>
            <a:r>
              <a:rPr lang="en-US" sz="1400" smtClean="0">
                <a:latin typeface="Arial Black" pitchFamily="34" charset="0"/>
              </a:rPr>
              <a:t>Variation in average annual air temperature (</a:t>
            </a:r>
            <a:r>
              <a:rPr lang="en-US" sz="1400" baseline="30000" smtClean="0">
                <a:latin typeface="Arial Black" pitchFamily="34" charset="0"/>
              </a:rPr>
              <a:t>o</a:t>
            </a:r>
            <a:r>
              <a:rPr lang="en-US" sz="1400" smtClean="0">
                <a:latin typeface="Arial Black" pitchFamily="34" charset="0"/>
              </a:rPr>
              <a:t>C) at AVRDC, Shanhua, Taiwan 1975-2013</a:t>
            </a:r>
          </a:p>
        </p:txBody>
      </p:sp>
      <p:sp>
        <p:nvSpPr>
          <p:cNvPr id="135173" name="TextBox 7"/>
          <p:cNvSpPr txBox="1">
            <a:spLocks noChangeArrowheads="1"/>
          </p:cNvSpPr>
          <p:nvPr/>
        </p:nvSpPr>
        <p:spPr bwMode="auto">
          <a:xfrm>
            <a:off x="0" y="430213"/>
            <a:ext cx="6400800" cy="1169987"/>
          </a:xfrm>
          <a:prstGeom prst="rect">
            <a:avLst/>
          </a:prstGeom>
          <a:solidFill>
            <a:srgbClr val="FFFF00"/>
          </a:solidFill>
          <a:ln w="9525">
            <a:noFill/>
            <a:miter lim="800000"/>
            <a:headEnd/>
            <a:tailEnd/>
          </a:ln>
        </p:spPr>
        <p:txBody>
          <a:bodyPr>
            <a:spAutoFit/>
          </a:bodyPr>
          <a:lstStyle/>
          <a:p>
            <a:r>
              <a:rPr lang="en-US" sz="3200" b="1">
                <a:solidFill>
                  <a:srgbClr val="FF0000"/>
                </a:solidFill>
              </a:rPr>
              <a:t>Prepare for Global Warming Now!</a:t>
            </a:r>
          </a:p>
          <a:p>
            <a:endParaRPr lang="en-US" sz="2000">
              <a:solidFill>
                <a:srgbClr val="FF0000"/>
              </a:solidFill>
            </a:endParaRPr>
          </a:p>
          <a:p>
            <a:r>
              <a:rPr lang="en-US">
                <a:solidFill>
                  <a:srgbClr val="FF0000"/>
                </a:solidFill>
              </a:rPr>
              <a:t>2025 is only one breeding, production and distribution cycle away</a:t>
            </a:r>
          </a:p>
        </p:txBody>
      </p:sp>
      <p:graphicFrame>
        <p:nvGraphicFramePr>
          <p:cNvPr id="9" name="Chart 8"/>
          <p:cNvGraphicFramePr>
            <a:graphicFrameLocks/>
          </p:cNvGraphicFramePr>
          <p:nvPr/>
        </p:nvGraphicFramePr>
        <p:xfrm>
          <a:off x="0" y="1600200"/>
          <a:ext cx="6858000" cy="3810000"/>
        </p:xfrm>
        <a:graphic>
          <a:graphicData uri="http://schemas.openxmlformats.org/drawingml/2006/chart">
            <c:chart xmlns:c="http://schemas.openxmlformats.org/drawingml/2006/chart" xmlns:r="http://schemas.openxmlformats.org/officeDocument/2006/relationships" r:id="rId5"/>
          </a:graphicData>
        </a:graphic>
      </p:graphicFrame>
      <p:sp>
        <p:nvSpPr>
          <p:cNvPr id="135175" name="TextBox 7"/>
          <p:cNvSpPr txBox="1">
            <a:spLocks noChangeArrowheads="1"/>
          </p:cNvSpPr>
          <p:nvPr/>
        </p:nvSpPr>
        <p:spPr bwMode="auto">
          <a:xfrm>
            <a:off x="1295400" y="2590800"/>
            <a:ext cx="1601788" cy="400050"/>
          </a:xfrm>
          <a:prstGeom prst="rect">
            <a:avLst/>
          </a:prstGeom>
          <a:noFill/>
          <a:ln w="9525">
            <a:noFill/>
            <a:miter lim="800000"/>
            <a:headEnd/>
            <a:tailEnd/>
          </a:ln>
        </p:spPr>
        <p:txBody>
          <a:bodyPr>
            <a:spAutoFit/>
          </a:bodyPr>
          <a:lstStyle/>
          <a:p>
            <a:r>
              <a:rPr lang="en-US" sz="1000">
                <a:solidFill>
                  <a:srgbClr val="000000"/>
                </a:solidFill>
                <a:latin typeface="Arial Black" pitchFamily="34" charset="0"/>
              </a:rPr>
              <a:t>See Keatinge et al. </a:t>
            </a:r>
          </a:p>
          <a:p>
            <a:r>
              <a:rPr lang="en-US" sz="1000">
                <a:solidFill>
                  <a:srgbClr val="000000"/>
                </a:solidFill>
                <a:latin typeface="Arial Black" pitchFamily="34" charset="0"/>
              </a:rPr>
              <a:t>2013 and 2014</a:t>
            </a:r>
          </a:p>
        </p:txBody>
      </p:sp>
      <p:sp>
        <p:nvSpPr>
          <p:cNvPr id="135176" name="TextBox 5"/>
          <p:cNvSpPr txBox="1">
            <a:spLocks noChangeArrowheads="1"/>
          </p:cNvSpPr>
          <p:nvPr/>
        </p:nvSpPr>
        <p:spPr bwMode="auto">
          <a:xfrm>
            <a:off x="4191000" y="3962400"/>
            <a:ext cx="2098675" cy="646113"/>
          </a:xfrm>
          <a:prstGeom prst="rect">
            <a:avLst/>
          </a:prstGeom>
          <a:noFill/>
          <a:ln w="9525">
            <a:noFill/>
            <a:miter lim="800000"/>
            <a:headEnd/>
            <a:tailEnd/>
          </a:ln>
        </p:spPr>
        <p:txBody>
          <a:bodyPr wrap="none">
            <a:spAutoFit/>
          </a:bodyPr>
          <a:lstStyle/>
          <a:p>
            <a:r>
              <a:rPr lang="en-US">
                <a:solidFill>
                  <a:srgbClr val="000000"/>
                </a:solidFill>
                <a:latin typeface="Arial Black" pitchFamily="34" charset="0"/>
              </a:rPr>
              <a:t>4.4 </a:t>
            </a:r>
            <a:r>
              <a:rPr lang="en-US" baseline="30000">
                <a:solidFill>
                  <a:srgbClr val="000000"/>
                </a:solidFill>
                <a:latin typeface="Arial Black" pitchFamily="34" charset="0"/>
              </a:rPr>
              <a:t>o</a:t>
            </a:r>
            <a:r>
              <a:rPr lang="en-US">
                <a:solidFill>
                  <a:srgbClr val="000000"/>
                </a:solidFill>
                <a:latin typeface="Arial Black" pitchFamily="34" charset="0"/>
              </a:rPr>
              <a:t>C increase</a:t>
            </a:r>
          </a:p>
          <a:p>
            <a:r>
              <a:rPr lang="en-US">
                <a:solidFill>
                  <a:srgbClr val="000000"/>
                </a:solidFill>
                <a:latin typeface="Arial Black" pitchFamily="34" charset="0"/>
              </a:rPr>
              <a:t>Per 100 years</a:t>
            </a:r>
          </a:p>
        </p:txBody>
      </p:sp>
      <p:sp>
        <p:nvSpPr>
          <p:cNvPr id="135177" name="TextBox 10"/>
          <p:cNvSpPr txBox="1">
            <a:spLocks noChangeArrowheads="1"/>
          </p:cNvSpPr>
          <p:nvPr/>
        </p:nvSpPr>
        <p:spPr bwMode="auto">
          <a:xfrm>
            <a:off x="7086600" y="3124200"/>
            <a:ext cx="1905000" cy="923925"/>
          </a:xfrm>
          <a:prstGeom prst="rect">
            <a:avLst/>
          </a:prstGeom>
          <a:noFill/>
          <a:ln w="9525">
            <a:noFill/>
            <a:miter lim="800000"/>
            <a:headEnd/>
            <a:tailEnd/>
          </a:ln>
        </p:spPr>
        <p:txBody>
          <a:bodyPr>
            <a:spAutoFit/>
          </a:bodyPr>
          <a:lstStyle/>
          <a:p>
            <a:r>
              <a:rPr lang="en-US">
                <a:solidFill>
                  <a:srgbClr val="000000"/>
                </a:solidFill>
              </a:rPr>
              <a:t>Insect &amp; plant disease effects are coming!</a:t>
            </a:r>
          </a:p>
        </p:txBody>
      </p:sp>
      <p:sp>
        <p:nvSpPr>
          <p:cNvPr id="135178" name="TextBox 9"/>
          <p:cNvSpPr txBox="1">
            <a:spLocks noChangeArrowheads="1"/>
          </p:cNvSpPr>
          <p:nvPr/>
        </p:nvSpPr>
        <p:spPr bwMode="auto">
          <a:xfrm>
            <a:off x="228600" y="0"/>
            <a:ext cx="4064000" cy="369888"/>
          </a:xfrm>
          <a:prstGeom prst="rect">
            <a:avLst/>
          </a:prstGeom>
          <a:noFill/>
          <a:ln w="9525">
            <a:noFill/>
            <a:miter lim="800000"/>
            <a:headEnd/>
            <a:tailEnd/>
          </a:ln>
        </p:spPr>
        <p:txBody>
          <a:bodyPr wrap="none">
            <a:spAutoFit/>
          </a:bodyPr>
          <a:lstStyle/>
          <a:p>
            <a:r>
              <a:rPr lang="en-US"/>
              <a:t>Better resilience by reducing overall risks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3906" name="Content Placeholder 4" descr="The CGIAR Centers.jpg"/>
          <p:cNvPicPr>
            <a:picLocks noChangeAspect="1"/>
          </p:cNvPicPr>
          <p:nvPr/>
        </p:nvPicPr>
        <p:blipFill>
          <a:blip r:embed="rId2" cstate="print"/>
          <a:srcRect/>
          <a:stretch>
            <a:fillRect/>
          </a:stretch>
        </p:blipFill>
        <p:spPr bwMode="auto">
          <a:xfrm>
            <a:off x="0" y="1404938"/>
            <a:ext cx="9144000" cy="4583112"/>
          </a:xfrm>
          <a:prstGeom prst="rect">
            <a:avLst/>
          </a:prstGeom>
          <a:noFill/>
          <a:ln w="9525">
            <a:noFill/>
            <a:miter lim="800000"/>
            <a:headEnd/>
            <a:tailEnd/>
          </a:ln>
        </p:spPr>
      </p:pic>
      <p:sp>
        <p:nvSpPr>
          <p:cNvPr id="123907" name="Rectangle 2"/>
          <p:cNvSpPr>
            <a:spLocks/>
          </p:cNvSpPr>
          <p:nvPr/>
        </p:nvSpPr>
        <p:spPr bwMode="auto">
          <a:xfrm>
            <a:off x="-180975" y="-603250"/>
            <a:ext cx="7924800" cy="2697163"/>
          </a:xfrm>
          <a:prstGeom prst="rect">
            <a:avLst/>
          </a:prstGeom>
          <a:noFill/>
          <a:ln w="9525">
            <a:noFill/>
            <a:miter lim="800000"/>
            <a:headEnd/>
            <a:tailEnd/>
          </a:ln>
        </p:spPr>
        <p:txBody>
          <a:bodyPr anchor="ctr"/>
          <a:lstStyle/>
          <a:p>
            <a:pPr algn="ctr"/>
            <a:r>
              <a:rPr lang="en-US" sz="1700" b="1">
                <a:solidFill>
                  <a:srgbClr val="993300"/>
                </a:solidFill>
                <a:latin typeface="Arial Black" pitchFamily="34" charset="0"/>
              </a:rPr>
              <a:t>Association of International Research and </a:t>
            </a:r>
          </a:p>
          <a:p>
            <a:pPr algn="ctr"/>
            <a:r>
              <a:rPr lang="en-US" sz="1700" b="1">
                <a:solidFill>
                  <a:srgbClr val="993300"/>
                </a:solidFill>
                <a:latin typeface="Arial Black" pitchFamily="34" charset="0"/>
              </a:rPr>
              <a:t>Development Centers for Agriculture (AIRCA)</a:t>
            </a: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2479675" y="2938463"/>
            <a:ext cx="2473325" cy="2208212"/>
          </a:xfrm>
          <a:custGeom>
            <a:avLst/>
            <a:gdLst>
              <a:gd name="connsiteX0" fmla="*/ 274320 w 2473786"/>
              <a:gd name="connsiteY0" fmla="*/ 1607 h 1839551"/>
              <a:gd name="connsiteX1" fmla="*/ 274320 w 2473786"/>
              <a:gd name="connsiteY1" fmla="*/ 1607 h 1839551"/>
              <a:gd name="connsiteX2" fmla="*/ 146304 w 2473786"/>
              <a:gd name="connsiteY2" fmla="*/ 19895 h 1839551"/>
              <a:gd name="connsiteX3" fmla="*/ 91440 w 2473786"/>
              <a:gd name="connsiteY3" fmla="*/ 38183 h 1839551"/>
              <a:gd name="connsiteX4" fmla="*/ 64008 w 2473786"/>
              <a:gd name="connsiteY4" fmla="*/ 56471 h 1839551"/>
              <a:gd name="connsiteX5" fmla="*/ 45720 w 2473786"/>
              <a:gd name="connsiteY5" fmla="*/ 83903 h 1839551"/>
              <a:gd name="connsiteX6" fmla="*/ 18288 w 2473786"/>
              <a:gd name="connsiteY6" fmla="*/ 111335 h 1839551"/>
              <a:gd name="connsiteX7" fmla="*/ 0 w 2473786"/>
              <a:gd name="connsiteY7" fmla="*/ 166199 h 1839551"/>
              <a:gd name="connsiteX8" fmla="*/ 9144 w 2473786"/>
              <a:gd name="connsiteY8" fmla="*/ 202775 h 1839551"/>
              <a:gd name="connsiteX9" fmla="*/ 36576 w 2473786"/>
              <a:gd name="connsiteY9" fmla="*/ 211919 h 1839551"/>
              <a:gd name="connsiteX10" fmla="*/ 45720 w 2473786"/>
              <a:gd name="connsiteY10" fmla="*/ 248495 h 1839551"/>
              <a:gd name="connsiteX11" fmla="*/ 64008 w 2473786"/>
              <a:gd name="connsiteY11" fmla="*/ 275927 h 1839551"/>
              <a:gd name="connsiteX12" fmla="*/ 64008 w 2473786"/>
              <a:gd name="connsiteY12" fmla="*/ 513671 h 1839551"/>
              <a:gd name="connsiteX13" fmla="*/ 82296 w 2473786"/>
              <a:gd name="connsiteY13" fmla="*/ 568535 h 1839551"/>
              <a:gd name="connsiteX14" fmla="*/ 91440 w 2473786"/>
              <a:gd name="connsiteY14" fmla="*/ 595967 h 1839551"/>
              <a:gd name="connsiteX15" fmla="*/ 128016 w 2473786"/>
              <a:gd name="connsiteY15" fmla="*/ 650831 h 1839551"/>
              <a:gd name="connsiteX16" fmla="*/ 155448 w 2473786"/>
              <a:gd name="connsiteY16" fmla="*/ 705695 h 1839551"/>
              <a:gd name="connsiteX17" fmla="*/ 182880 w 2473786"/>
              <a:gd name="connsiteY17" fmla="*/ 723983 h 1839551"/>
              <a:gd name="connsiteX18" fmla="*/ 210312 w 2473786"/>
              <a:gd name="connsiteY18" fmla="*/ 751415 h 1839551"/>
              <a:gd name="connsiteX19" fmla="*/ 265176 w 2473786"/>
              <a:gd name="connsiteY19" fmla="*/ 787991 h 1839551"/>
              <a:gd name="connsiteX20" fmla="*/ 292608 w 2473786"/>
              <a:gd name="connsiteY20" fmla="*/ 806279 h 1839551"/>
              <a:gd name="connsiteX21" fmla="*/ 320040 w 2473786"/>
              <a:gd name="connsiteY21" fmla="*/ 815423 h 1839551"/>
              <a:gd name="connsiteX22" fmla="*/ 411480 w 2473786"/>
              <a:gd name="connsiteY22" fmla="*/ 851999 h 1839551"/>
              <a:gd name="connsiteX23" fmla="*/ 438912 w 2473786"/>
              <a:gd name="connsiteY23" fmla="*/ 861143 h 1839551"/>
              <a:gd name="connsiteX24" fmla="*/ 694944 w 2473786"/>
              <a:gd name="connsiteY24" fmla="*/ 870287 h 1839551"/>
              <a:gd name="connsiteX25" fmla="*/ 731520 w 2473786"/>
              <a:gd name="connsiteY25" fmla="*/ 879431 h 1839551"/>
              <a:gd name="connsiteX26" fmla="*/ 786384 w 2473786"/>
              <a:gd name="connsiteY26" fmla="*/ 916007 h 1839551"/>
              <a:gd name="connsiteX27" fmla="*/ 804672 w 2473786"/>
              <a:gd name="connsiteY27" fmla="*/ 943439 h 1839551"/>
              <a:gd name="connsiteX28" fmla="*/ 832104 w 2473786"/>
              <a:gd name="connsiteY28" fmla="*/ 961727 h 1839551"/>
              <a:gd name="connsiteX29" fmla="*/ 868680 w 2473786"/>
              <a:gd name="connsiteY29" fmla="*/ 1016591 h 1839551"/>
              <a:gd name="connsiteX30" fmla="*/ 886968 w 2473786"/>
              <a:gd name="connsiteY30" fmla="*/ 1153751 h 1839551"/>
              <a:gd name="connsiteX31" fmla="*/ 905256 w 2473786"/>
              <a:gd name="connsiteY31" fmla="*/ 1208615 h 1839551"/>
              <a:gd name="connsiteX32" fmla="*/ 914400 w 2473786"/>
              <a:gd name="connsiteY32" fmla="*/ 1236047 h 1839551"/>
              <a:gd name="connsiteX33" fmla="*/ 923544 w 2473786"/>
              <a:gd name="connsiteY33" fmla="*/ 1272623 h 1839551"/>
              <a:gd name="connsiteX34" fmla="*/ 941832 w 2473786"/>
              <a:gd name="connsiteY34" fmla="*/ 1473791 h 1839551"/>
              <a:gd name="connsiteX35" fmla="*/ 960120 w 2473786"/>
              <a:gd name="connsiteY35" fmla="*/ 1592663 h 1839551"/>
              <a:gd name="connsiteX36" fmla="*/ 978408 w 2473786"/>
              <a:gd name="connsiteY36" fmla="*/ 1647527 h 1839551"/>
              <a:gd name="connsiteX37" fmla="*/ 1033272 w 2473786"/>
              <a:gd name="connsiteY37" fmla="*/ 1684103 h 1839551"/>
              <a:gd name="connsiteX38" fmla="*/ 1115568 w 2473786"/>
              <a:gd name="connsiteY38" fmla="*/ 1702391 h 1839551"/>
              <a:gd name="connsiteX39" fmla="*/ 1143000 w 2473786"/>
              <a:gd name="connsiteY39" fmla="*/ 1711535 h 1839551"/>
              <a:gd name="connsiteX40" fmla="*/ 1280160 w 2473786"/>
              <a:gd name="connsiteY40" fmla="*/ 1702391 h 1839551"/>
              <a:gd name="connsiteX41" fmla="*/ 1335024 w 2473786"/>
              <a:gd name="connsiteY41" fmla="*/ 1674959 h 1839551"/>
              <a:gd name="connsiteX42" fmla="*/ 1371600 w 2473786"/>
              <a:gd name="connsiteY42" fmla="*/ 1665815 h 1839551"/>
              <a:gd name="connsiteX43" fmla="*/ 1453896 w 2473786"/>
              <a:gd name="connsiteY43" fmla="*/ 1693247 h 1839551"/>
              <a:gd name="connsiteX44" fmla="*/ 1481328 w 2473786"/>
              <a:gd name="connsiteY44" fmla="*/ 1702391 h 1839551"/>
              <a:gd name="connsiteX45" fmla="*/ 1545336 w 2473786"/>
              <a:gd name="connsiteY45" fmla="*/ 1693247 h 1839551"/>
              <a:gd name="connsiteX46" fmla="*/ 1572768 w 2473786"/>
              <a:gd name="connsiteY46" fmla="*/ 1674959 h 1839551"/>
              <a:gd name="connsiteX47" fmla="*/ 1645920 w 2473786"/>
              <a:gd name="connsiteY47" fmla="*/ 1693247 h 1839551"/>
              <a:gd name="connsiteX48" fmla="*/ 1682496 w 2473786"/>
              <a:gd name="connsiteY48" fmla="*/ 1748111 h 1839551"/>
              <a:gd name="connsiteX49" fmla="*/ 1728216 w 2473786"/>
              <a:gd name="connsiteY49" fmla="*/ 1802975 h 1839551"/>
              <a:gd name="connsiteX50" fmla="*/ 1773936 w 2473786"/>
              <a:gd name="connsiteY50" fmla="*/ 1821263 h 1839551"/>
              <a:gd name="connsiteX51" fmla="*/ 1828800 w 2473786"/>
              <a:gd name="connsiteY51" fmla="*/ 1839551 h 1839551"/>
              <a:gd name="connsiteX52" fmla="*/ 2057400 w 2473786"/>
              <a:gd name="connsiteY52" fmla="*/ 1830407 h 1839551"/>
              <a:gd name="connsiteX53" fmla="*/ 2112264 w 2473786"/>
              <a:gd name="connsiteY53" fmla="*/ 1802975 h 1839551"/>
              <a:gd name="connsiteX54" fmla="*/ 2203704 w 2473786"/>
              <a:gd name="connsiteY54" fmla="*/ 1793831 h 1839551"/>
              <a:gd name="connsiteX55" fmla="*/ 2221992 w 2473786"/>
              <a:gd name="connsiteY55" fmla="*/ 1766399 h 1839551"/>
              <a:gd name="connsiteX56" fmla="*/ 2304288 w 2473786"/>
              <a:gd name="connsiteY56" fmla="*/ 1729823 h 1839551"/>
              <a:gd name="connsiteX57" fmla="*/ 2331720 w 2473786"/>
              <a:gd name="connsiteY57" fmla="*/ 1711535 h 1839551"/>
              <a:gd name="connsiteX58" fmla="*/ 2377440 w 2473786"/>
              <a:gd name="connsiteY58" fmla="*/ 1674959 h 1839551"/>
              <a:gd name="connsiteX59" fmla="*/ 2395728 w 2473786"/>
              <a:gd name="connsiteY59" fmla="*/ 1647527 h 1839551"/>
              <a:gd name="connsiteX60" fmla="*/ 2386584 w 2473786"/>
              <a:gd name="connsiteY60" fmla="*/ 1528655 h 1839551"/>
              <a:gd name="connsiteX61" fmla="*/ 2377440 w 2473786"/>
              <a:gd name="connsiteY61" fmla="*/ 1501223 h 1839551"/>
              <a:gd name="connsiteX62" fmla="*/ 2395728 w 2473786"/>
              <a:gd name="connsiteY62" fmla="*/ 1373207 h 1839551"/>
              <a:gd name="connsiteX63" fmla="*/ 2414016 w 2473786"/>
              <a:gd name="connsiteY63" fmla="*/ 1336631 h 1839551"/>
              <a:gd name="connsiteX64" fmla="*/ 2432304 w 2473786"/>
              <a:gd name="connsiteY64" fmla="*/ 1281767 h 1839551"/>
              <a:gd name="connsiteX65" fmla="*/ 2441448 w 2473786"/>
              <a:gd name="connsiteY65" fmla="*/ 1254335 h 1839551"/>
              <a:gd name="connsiteX66" fmla="*/ 2459736 w 2473786"/>
              <a:gd name="connsiteY66" fmla="*/ 1226903 h 1839551"/>
              <a:gd name="connsiteX67" fmla="*/ 2459736 w 2473786"/>
              <a:gd name="connsiteY67" fmla="*/ 1080599 h 1839551"/>
              <a:gd name="connsiteX68" fmla="*/ 2423160 w 2473786"/>
              <a:gd name="connsiteY68" fmla="*/ 1053167 h 1839551"/>
              <a:gd name="connsiteX69" fmla="*/ 2404872 w 2473786"/>
              <a:gd name="connsiteY69" fmla="*/ 1025735 h 1839551"/>
              <a:gd name="connsiteX70" fmla="*/ 2350008 w 2473786"/>
              <a:gd name="connsiteY70" fmla="*/ 1007447 h 1839551"/>
              <a:gd name="connsiteX71" fmla="*/ 2322576 w 2473786"/>
              <a:gd name="connsiteY71" fmla="*/ 998303 h 1839551"/>
              <a:gd name="connsiteX72" fmla="*/ 2267712 w 2473786"/>
              <a:gd name="connsiteY72" fmla="*/ 961727 h 1839551"/>
              <a:gd name="connsiteX73" fmla="*/ 2231136 w 2473786"/>
              <a:gd name="connsiteY73" fmla="*/ 906863 h 1839551"/>
              <a:gd name="connsiteX74" fmla="*/ 2212848 w 2473786"/>
              <a:gd name="connsiteY74" fmla="*/ 879431 h 1839551"/>
              <a:gd name="connsiteX75" fmla="*/ 2185416 w 2473786"/>
              <a:gd name="connsiteY75" fmla="*/ 842855 h 1839551"/>
              <a:gd name="connsiteX76" fmla="*/ 2167128 w 2473786"/>
              <a:gd name="connsiteY76" fmla="*/ 815423 h 1839551"/>
              <a:gd name="connsiteX77" fmla="*/ 2103120 w 2473786"/>
              <a:gd name="connsiteY77" fmla="*/ 778847 h 1839551"/>
              <a:gd name="connsiteX78" fmla="*/ 2029968 w 2473786"/>
              <a:gd name="connsiteY78" fmla="*/ 760559 h 1839551"/>
              <a:gd name="connsiteX79" fmla="*/ 1993392 w 2473786"/>
              <a:gd name="connsiteY79" fmla="*/ 751415 h 1839551"/>
              <a:gd name="connsiteX80" fmla="*/ 1956816 w 2473786"/>
              <a:gd name="connsiteY80" fmla="*/ 742271 h 1839551"/>
              <a:gd name="connsiteX81" fmla="*/ 1901952 w 2473786"/>
              <a:gd name="connsiteY81" fmla="*/ 705695 h 1839551"/>
              <a:gd name="connsiteX82" fmla="*/ 1874520 w 2473786"/>
              <a:gd name="connsiteY82" fmla="*/ 687407 h 1839551"/>
              <a:gd name="connsiteX83" fmla="*/ 1810512 w 2473786"/>
              <a:gd name="connsiteY83" fmla="*/ 659975 h 1839551"/>
              <a:gd name="connsiteX84" fmla="*/ 1783080 w 2473786"/>
              <a:gd name="connsiteY84" fmla="*/ 632543 h 1839551"/>
              <a:gd name="connsiteX85" fmla="*/ 1728216 w 2473786"/>
              <a:gd name="connsiteY85" fmla="*/ 586823 h 1839551"/>
              <a:gd name="connsiteX86" fmla="*/ 1700784 w 2473786"/>
              <a:gd name="connsiteY86" fmla="*/ 531959 h 1839551"/>
              <a:gd name="connsiteX87" fmla="*/ 1664208 w 2473786"/>
              <a:gd name="connsiteY87" fmla="*/ 477095 h 1839551"/>
              <a:gd name="connsiteX88" fmla="*/ 1645920 w 2473786"/>
              <a:gd name="connsiteY88" fmla="*/ 449663 h 1839551"/>
              <a:gd name="connsiteX89" fmla="*/ 1618488 w 2473786"/>
              <a:gd name="connsiteY89" fmla="*/ 367367 h 1839551"/>
              <a:gd name="connsiteX90" fmla="*/ 1609344 w 2473786"/>
              <a:gd name="connsiteY90" fmla="*/ 339935 h 1839551"/>
              <a:gd name="connsiteX91" fmla="*/ 1591056 w 2473786"/>
              <a:gd name="connsiteY91" fmla="*/ 312503 h 1839551"/>
              <a:gd name="connsiteX92" fmla="*/ 1581912 w 2473786"/>
              <a:gd name="connsiteY92" fmla="*/ 285071 h 1839551"/>
              <a:gd name="connsiteX93" fmla="*/ 1554480 w 2473786"/>
              <a:gd name="connsiteY93" fmla="*/ 257639 h 1839551"/>
              <a:gd name="connsiteX94" fmla="*/ 1527048 w 2473786"/>
              <a:gd name="connsiteY94" fmla="*/ 202775 h 1839551"/>
              <a:gd name="connsiteX95" fmla="*/ 1499616 w 2473786"/>
              <a:gd name="connsiteY95" fmla="*/ 184487 h 1839551"/>
              <a:gd name="connsiteX96" fmla="*/ 1490472 w 2473786"/>
              <a:gd name="connsiteY96" fmla="*/ 157055 h 1839551"/>
              <a:gd name="connsiteX97" fmla="*/ 1435608 w 2473786"/>
              <a:gd name="connsiteY97" fmla="*/ 120479 h 1839551"/>
              <a:gd name="connsiteX98" fmla="*/ 1408176 w 2473786"/>
              <a:gd name="connsiteY98" fmla="*/ 93047 h 1839551"/>
              <a:gd name="connsiteX99" fmla="*/ 1380744 w 2473786"/>
              <a:gd name="connsiteY99" fmla="*/ 83903 h 1839551"/>
              <a:gd name="connsiteX100" fmla="*/ 1362456 w 2473786"/>
              <a:gd name="connsiteY100" fmla="*/ 56471 h 1839551"/>
              <a:gd name="connsiteX101" fmla="*/ 1335024 w 2473786"/>
              <a:gd name="connsiteY101" fmla="*/ 47327 h 1839551"/>
              <a:gd name="connsiteX102" fmla="*/ 1307592 w 2473786"/>
              <a:gd name="connsiteY102" fmla="*/ 29039 h 1839551"/>
              <a:gd name="connsiteX103" fmla="*/ 1234440 w 2473786"/>
              <a:gd name="connsiteY103" fmla="*/ 38183 h 1839551"/>
              <a:gd name="connsiteX104" fmla="*/ 1216152 w 2473786"/>
              <a:gd name="connsiteY104" fmla="*/ 65615 h 1839551"/>
              <a:gd name="connsiteX105" fmla="*/ 1161288 w 2473786"/>
              <a:gd name="connsiteY105" fmla="*/ 93047 h 1839551"/>
              <a:gd name="connsiteX106" fmla="*/ 941832 w 2473786"/>
              <a:gd name="connsiteY106" fmla="*/ 102191 h 1839551"/>
              <a:gd name="connsiteX107" fmla="*/ 859536 w 2473786"/>
              <a:gd name="connsiteY107" fmla="*/ 129623 h 1839551"/>
              <a:gd name="connsiteX108" fmla="*/ 832104 w 2473786"/>
              <a:gd name="connsiteY108" fmla="*/ 138767 h 1839551"/>
              <a:gd name="connsiteX109" fmla="*/ 694944 w 2473786"/>
              <a:gd name="connsiteY109" fmla="*/ 120479 h 1839551"/>
              <a:gd name="connsiteX110" fmla="*/ 676656 w 2473786"/>
              <a:gd name="connsiteY110" fmla="*/ 93047 h 1839551"/>
              <a:gd name="connsiteX111" fmla="*/ 649224 w 2473786"/>
              <a:gd name="connsiteY111" fmla="*/ 74759 h 1839551"/>
              <a:gd name="connsiteX112" fmla="*/ 603504 w 2473786"/>
              <a:gd name="connsiteY112" fmla="*/ 65615 h 1839551"/>
              <a:gd name="connsiteX113" fmla="*/ 548640 w 2473786"/>
              <a:gd name="connsiteY113" fmla="*/ 47327 h 1839551"/>
              <a:gd name="connsiteX114" fmla="*/ 457200 w 2473786"/>
              <a:gd name="connsiteY114" fmla="*/ 38183 h 1839551"/>
              <a:gd name="connsiteX115" fmla="*/ 411480 w 2473786"/>
              <a:gd name="connsiteY115" fmla="*/ 29039 h 1839551"/>
              <a:gd name="connsiteX116" fmla="*/ 338328 w 2473786"/>
              <a:gd name="connsiteY116" fmla="*/ 19895 h 1839551"/>
              <a:gd name="connsiteX117" fmla="*/ 192024 w 2473786"/>
              <a:gd name="connsiteY117" fmla="*/ 1607 h 1839551"/>
              <a:gd name="connsiteX118" fmla="*/ 210312 w 2473786"/>
              <a:gd name="connsiteY118" fmla="*/ 10751 h 183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473786" h="1839551">
                <a:moveTo>
                  <a:pt x="274320" y="1607"/>
                </a:moveTo>
                <a:lnTo>
                  <a:pt x="274320" y="1607"/>
                </a:lnTo>
                <a:cubicBezTo>
                  <a:pt x="234744" y="6004"/>
                  <a:pt x="186336" y="8977"/>
                  <a:pt x="146304" y="19895"/>
                </a:cubicBezTo>
                <a:cubicBezTo>
                  <a:pt x="127706" y="24967"/>
                  <a:pt x="107480" y="27490"/>
                  <a:pt x="91440" y="38183"/>
                </a:cubicBezTo>
                <a:lnTo>
                  <a:pt x="64008" y="56471"/>
                </a:lnTo>
                <a:cubicBezTo>
                  <a:pt x="57912" y="65615"/>
                  <a:pt x="52755" y="75460"/>
                  <a:pt x="45720" y="83903"/>
                </a:cubicBezTo>
                <a:cubicBezTo>
                  <a:pt x="37441" y="93837"/>
                  <a:pt x="24568" y="100031"/>
                  <a:pt x="18288" y="111335"/>
                </a:cubicBezTo>
                <a:cubicBezTo>
                  <a:pt x="8926" y="128186"/>
                  <a:pt x="0" y="166199"/>
                  <a:pt x="0" y="166199"/>
                </a:cubicBezTo>
                <a:cubicBezTo>
                  <a:pt x="3048" y="178391"/>
                  <a:pt x="1293" y="192962"/>
                  <a:pt x="9144" y="202775"/>
                </a:cubicBezTo>
                <a:cubicBezTo>
                  <a:pt x="15165" y="210301"/>
                  <a:pt x="30555" y="204393"/>
                  <a:pt x="36576" y="211919"/>
                </a:cubicBezTo>
                <a:cubicBezTo>
                  <a:pt x="44427" y="221732"/>
                  <a:pt x="40770" y="236944"/>
                  <a:pt x="45720" y="248495"/>
                </a:cubicBezTo>
                <a:cubicBezTo>
                  <a:pt x="50049" y="258596"/>
                  <a:pt x="57912" y="266783"/>
                  <a:pt x="64008" y="275927"/>
                </a:cubicBezTo>
                <a:cubicBezTo>
                  <a:pt x="50985" y="380109"/>
                  <a:pt x="46934" y="377079"/>
                  <a:pt x="64008" y="513671"/>
                </a:cubicBezTo>
                <a:cubicBezTo>
                  <a:pt x="66399" y="532799"/>
                  <a:pt x="76200" y="550247"/>
                  <a:pt x="82296" y="568535"/>
                </a:cubicBezTo>
                <a:cubicBezTo>
                  <a:pt x="85344" y="577679"/>
                  <a:pt x="86093" y="587947"/>
                  <a:pt x="91440" y="595967"/>
                </a:cubicBezTo>
                <a:cubicBezTo>
                  <a:pt x="103632" y="614255"/>
                  <a:pt x="121065" y="629979"/>
                  <a:pt x="128016" y="650831"/>
                </a:cubicBezTo>
                <a:cubicBezTo>
                  <a:pt x="135453" y="673142"/>
                  <a:pt x="137722" y="687969"/>
                  <a:pt x="155448" y="705695"/>
                </a:cubicBezTo>
                <a:cubicBezTo>
                  <a:pt x="163219" y="713466"/>
                  <a:pt x="174437" y="716948"/>
                  <a:pt x="182880" y="723983"/>
                </a:cubicBezTo>
                <a:cubicBezTo>
                  <a:pt x="192814" y="732262"/>
                  <a:pt x="200104" y="743476"/>
                  <a:pt x="210312" y="751415"/>
                </a:cubicBezTo>
                <a:cubicBezTo>
                  <a:pt x="227662" y="764909"/>
                  <a:pt x="246888" y="775799"/>
                  <a:pt x="265176" y="787991"/>
                </a:cubicBezTo>
                <a:cubicBezTo>
                  <a:pt x="274320" y="794087"/>
                  <a:pt x="282182" y="802804"/>
                  <a:pt x="292608" y="806279"/>
                </a:cubicBezTo>
                <a:cubicBezTo>
                  <a:pt x="301752" y="809327"/>
                  <a:pt x="311181" y="811626"/>
                  <a:pt x="320040" y="815423"/>
                </a:cubicBezTo>
                <a:cubicBezTo>
                  <a:pt x="414222" y="855787"/>
                  <a:pt x="286602" y="810373"/>
                  <a:pt x="411480" y="851999"/>
                </a:cubicBezTo>
                <a:cubicBezTo>
                  <a:pt x="420624" y="855047"/>
                  <a:pt x="429280" y="860799"/>
                  <a:pt x="438912" y="861143"/>
                </a:cubicBezTo>
                <a:lnTo>
                  <a:pt x="694944" y="870287"/>
                </a:lnTo>
                <a:cubicBezTo>
                  <a:pt x="707136" y="873335"/>
                  <a:pt x="720280" y="873811"/>
                  <a:pt x="731520" y="879431"/>
                </a:cubicBezTo>
                <a:cubicBezTo>
                  <a:pt x="751179" y="889261"/>
                  <a:pt x="786384" y="916007"/>
                  <a:pt x="786384" y="916007"/>
                </a:cubicBezTo>
                <a:cubicBezTo>
                  <a:pt x="792480" y="925151"/>
                  <a:pt x="796901" y="935668"/>
                  <a:pt x="804672" y="943439"/>
                </a:cubicBezTo>
                <a:cubicBezTo>
                  <a:pt x="812443" y="951210"/>
                  <a:pt x="824867" y="953456"/>
                  <a:pt x="832104" y="961727"/>
                </a:cubicBezTo>
                <a:cubicBezTo>
                  <a:pt x="846578" y="978268"/>
                  <a:pt x="868680" y="1016591"/>
                  <a:pt x="868680" y="1016591"/>
                </a:cubicBezTo>
                <a:cubicBezTo>
                  <a:pt x="871724" y="1043990"/>
                  <a:pt x="878759" y="1120915"/>
                  <a:pt x="886968" y="1153751"/>
                </a:cubicBezTo>
                <a:cubicBezTo>
                  <a:pt x="891643" y="1172453"/>
                  <a:pt x="899160" y="1190327"/>
                  <a:pt x="905256" y="1208615"/>
                </a:cubicBezTo>
                <a:cubicBezTo>
                  <a:pt x="908304" y="1217759"/>
                  <a:pt x="912062" y="1226696"/>
                  <a:pt x="914400" y="1236047"/>
                </a:cubicBezTo>
                <a:lnTo>
                  <a:pt x="923544" y="1272623"/>
                </a:lnTo>
                <a:cubicBezTo>
                  <a:pt x="939468" y="1543323"/>
                  <a:pt x="920752" y="1347310"/>
                  <a:pt x="941832" y="1473791"/>
                </a:cubicBezTo>
                <a:cubicBezTo>
                  <a:pt x="944732" y="1491193"/>
                  <a:pt x="955059" y="1572420"/>
                  <a:pt x="960120" y="1592663"/>
                </a:cubicBezTo>
                <a:cubicBezTo>
                  <a:pt x="964795" y="1611365"/>
                  <a:pt x="962368" y="1636834"/>
                  <a:pt x="978408" y="1647527"/>
                </a:cubicBezTo>
                <a:cubicBezTo>
                  <a:pt x="996696" y="1659719"/>
                  <a:pt x="1011719" y="1679792"/>
                  <a:pt x="1033272" y="1684103"/>
                </a:cubicBezTo>
                <a:cubicBezTo>
                  <a:pt x="1064699" y="1690388"/>
                  <a:pt x="1085437" y="1693782"/>
                  <a:pt x="1115568" y="1702391"/>
                </a:cubicBezTo>
                <a:cubicBezTo>
                  <a:pt x="1124836" y="1705039"/>
                  <a:pt x="1133856" y="1708487"/>
                  <a:pt x="1143000" y="1711535"/>
                </a:cubicBezTo>
                <a:cubicBezTo>
                  <a:pt x="1188720" y="1708487"/>
                  <a:pt x="1234619" y="1707451"/>
                  <a:pt x="1280160" y="1702391"/>
                </a:cubicBezTo>
                <a:cubicBezTo>
                  <a:pt x="1314837" y="1698538"/>
                  <a:pt x="1303198" y="1688599"/>
                  <a:pt x="1335024" y="1674959"/>
                </a:cubicBezTo>
                <a:cubicBezTo>
                  <a:pt x="1346575" y="1670009"/>
                  <a:pt x="1359408" y="1668863"/>
                  <a:pt x="1371600" y="1665815"/>
                </a:cubicBezTo>
                <a:lnTo>
                  <a:pt x="1453896" y="1693247"/>
                </a:lnTo>
                <a:lnTo>
                  <a:pt x="1481328" y="1702391"/>
                </a:lnTo>
                <a:cubicBezTo>
                  <a:pt x="1502664" y="1699343"/>
                  <a:pt x="1524692" y="1699440"/>
                  <a:pt x="1545336" y="1693247"/>
                </a:cubicBezTo>
                <a:cubicBezTo>
                  <a:pt x="1555862" y="1690089"/>
                  <a:pt x="1561863" y="1676322"/>
                  <a:pt x="1572768" y="1674959"/>
                </a:cubicBezTo>
                <a:cubicBezTo>
                  <a:pt x="1588818" y="1672953"/>
                  <a:pt x="1628006" y="1687276"/>
                  <a:pt x="1645920" y="1693247"/>
                </a:cubicBezTo>
                <a:lnTo>
                  <a:pt x="1682496" y="1748111"/>
                </a:lnTo>
                <a:cubicBezTo>
                  <a:pt x="1695136" y="1767071"/>
                  <a:pt x="1708100" y="1790403"/>
                  <a:pt x="1728216" y="1802975"/>
                </a:cubicBezTo>
                <a:cubicBezTo>
                  <a:pt x="1742135" y="1811674"/>
                  <a:pt x="1758510" y="1815654"/>
                  <a:pt x="1773936" y="1821263"/>
                </a:cubicBezTo>
                <a:cubicBezTo>
                  <a:pt x="1792053" y="1827851"/>
                  <a:pt x="1828800" y="1839551"/>
                  <a:pt x="1828800" y="1839551"/>
                </a:cubicBezTo>
                <a:cubicBezTo>
                  <a:pt x="1905000" y="1836503"/>
                  <a:pt x="1981766" y="1840166"/>
                  <a:pt x="2057400" y="1830407"/>
                </a:cubicBezTo>
                <a:cubicBezTo>
                  <a:pt x="2077678" y="1827790"/>
                  <a:pt x="2092428" y="1807934"/>
                  <a:pt x="2112264" y="1802975"/>
                </a:cubicBezTo>
                <a:cubicBezTo>
                  <a:pt x="2141981" y="1795546"/>
                  <a:pt x="2173224" y="1796879"/>
                  <a:pt x="2203704" y="1793831"/>
                </a:cubicBezTo>
                <a:cubicBezTo>
                  <a:pt x="2209800" y="1784687"/>
                  <a:pt x="2214221" y="1774170"/>
                  <a:pt x="2221992" y="1766399"/>
                </a:cubicBezTo>
                <a:cubicBezTo>
                  <a:pt x="2259213" y="1729178"/>
                  <a:pt x="2249963" y="1766040"/>
                  <a:pt x="2304288" y="1729823"/>
                </a:cubicBezTo>
                <a:lnTo>
                  <a:pt x="2331720" y="1711535"/>
                </a:lnTo>
                <a:cubicBezTo>
                  <a:pt x="2384131" y="1632919"/>
                  <a:pt x="2314344" y="1725436"/>
                  <a:pt x="2377440" y="1674959"/>
                </a:cubicBezTo>
                <a:cubicBezTo>
                  <a:pt x="2386022" y="1668094"/>
                  <a:pt x="2389632" y="1656671"/>
                  <a:pt x="2395728" y="1647527"/>
                </a:cubicBezTo>
                <a:cubicBezTo>
                  <a:pt x="2392680" y="1607903"/>
                  <a:pt x="2391513" y="1568089"/>
                  <a:pt x="2386584" y="1528655"/>
                </a:cubicBezTo>
                <a:cubicBezTo>
                  <a:pt x="2385388" y="1519091"/>
                  <a:pt x="2377440" y="1510862"/>
                  <a:pt x="2377440" y="1501223"/>
                </a:cubicBezTo>
                <a:cubicBezTo>
                  <a:pt x="2377440" y="1460495"/>
                  <a:pt x="2378806" y="1412693"/>
                  <a:pt x="2395728" y="1373207"/>
                </a:cubicBezTo>
                <a:cubicBezTo>
                  <a:pt x="2401098" y="1360678"/>
                  <a:pt x="2408954" y="1349287"/>
                  <a:pt x="2414016" y="1336631"/>
                </a:cubicBezTo>
                <a:cubicBezTo>
                  <a:pt x="2421175" y="1318733"/>
                  <a:pt x="2426208" y="1300055"/>
                  <a:pt x="2432304" y="1281767"/>
                </a:cubicBezTo>
                <a:cubicBezTo>
                  <a:pt x="2435352" y="1272623"/>
                  <a:pt x="2436101" y="1262355"/>
                  <a:pt x="2441448" y="1254335"/>
                </a:cubicBezTo>
                <a:lnTo>
                  <a:pt x="2459736" y="1226903"/>
                </a:lnTo>
                <a:cubicBezTo>
                  <a:pt x="2473297" y="1172660"/>
                  <a:pt x="2483022" y="1150457"/>
                  <a:pt x="2459736" y="1080599"/>
                </a:cubicBezTo>
                <a:cubicBezTo>
                  <a:pt x="2454917" y="1066141"/>
                  <a:pt x="2433936" y="1063943"/>
                  <a:pt x="2423160" y="1053167"/>
                </a:cubicBezTo>
                <a:cubicBezTo>
                  <a:pt x="2415389" y="1045396"/>
                  <a:pt x="2414191" y="1031560"/>
                  <a:pt x="2404872" y="1025735"/>
                </a:cubicBezTo>
                <a:cubicBezTo>
                  <a:pt x="2388525" y="1015518"/>
                  <a:pt x="2368296" y="1013543"/>
                  <a:pt x="2350008" y="1007447"/>
                </a:cubicBezTo>
                <a:cubicBezTo>
                  <a:pt x="2340864" y="1004399"/>
                  <a:pt x="2330596" y="1003650"/>
                  <a:pt x="2322576" y="998303"/>
                </a:cubicBezTo>
                <a:lnTo>
                  <a:pt x="2267712" y="961727"/>
                </a:lnTo>
                <a:cubicBezTo>
                  <a:pt x="2251642" y="913518"/>
                  <a:pt x="2269189" y="952526"/>
                  <a:pt x="2231136" y="906863"/>
                </a:cubicBezTo>
                <a:cubicBezTo>
                  <a:pt x="2224101" y="898420"/>
                  <a:pt x="2219236" y="888374"/>
                  <a:pt x="2212848" y="879431"/>
                </a:cubicBezTo>
                <a:cubicBezTo>
                  <a:pt x="2203990" y="867030"/>
                  <a:pt x="2194274" y="855256"/>
                  <a:pt x="2185416" y="842855"/>
                </a:cubicBezTo>
                <a:cubicBezTo>
                  <a:pt x="2179028" y="833912"/>
                  <a:pt x="2174899" y="823194"/>
                  <a:pt x="2167128" y="815423"/>
                </a:cubicBezTo>
                <a:cubicBezTo>
                  <a:pt x="2157094" y="805389"/>
                  <a:pt x="2113878" y="782433"/>
                  <a:pt x="2103120" y="778847"/>
                </a:cubicBezTo>
                <a:cubicBezTo>
                  <a:pt x="2079275" y="770899"/>
                  <a:pt x="2054352" y="766655"/>
                  <a:pt x="2029968" y="760559"/>
                </a:cubicBezTo>
                <a:lnTo>
                  <a:pt x="1993392" y="751415"/>
                </a:lnTo>
                <a:lnTo>
                  <a:pt x="1956816" y="742271"/>
                </a:lnTo>
                <a:lnTo>
                  <a:pt x="1901952" y="705695"/>
                </a:lnTo>
                <a:cubicBezTo>
                  <a:pt x="1892808" y="699599"/>
                  <a:pt x="1884946" y="690882"/>
                  <a:pt x="1874520" y="687407"/>
                </a:cubicBezTo>
                <a:cubicBezTo>
                  <a:pt x="1852133" y="679945"/>
                  <a:pt x="1830286" y="674099"/>
                  <a:pt x="1810512" y="659975"/>
                </a:cubicBezTo>
                <a:cubicBezTo>
                  <a:pt x="1799989" y="652459"/>
                  <a:pt x="1793014" y="640822"/>
                  <a:pt x="1783080" y="632543"/>
                </a:cubicBezTo>
                <a:cubicBezTo>
                  <a:pt x="1743847" y="599849"/>
                  <a:pt x="1764645" y="630537"/>
                  <a:pt x="1728216" y="586823"/>
                </a:cubicBezTo>
                <a:cubicBezTo>
                  <a:pt x="1687622" y="538111"/>
                  <a:pt x="1728277" y="581447"/>
                  <a:pt x="1700784" y="531959"/>
                </a:cubicBezTo>
                <a:cubicBezTo>
                  <a:pt x="1690110" y="512746"/>
                  <a:pt x="1676400" y="495383"/>
                  <a:pt x="1664208" y="477095"/>
                </a:cubicBezTo>
                <a:cubicBezTo>
                  <a:pt x="1658112" y="467951"/>
                  <a:pt x="1649395" y="460089"/>
                  <a:pt x="1645920" y="449663"/>
                </a:cubicBezTo>
                <a:lnTo>
                  <a:pt x="1618488" y="367367"/>
                </a:lnTo>
                <a:cubicBezTo>
                  <a:pt x="1615440" y="358223"/>
                  <a:pt x="1614691" y="347955"/>
                  <a:pt x="1609344" y="339935"/>
                </a:cubicBezTo>
                <a:cubicBezTo>
                  <a:pt x="1603248" y="330791"/>
                  <a:pt x="1595971" y="322333"/>
                  <a:pt x="1591056" y="312503"/>
                </a:cubicBezTo>
                <a:cubicBezTo>
                  <a:pt x="1586745" y="303882"/>
                  <a:pt x="1587259" y="293091"/>
                  <a:pt x="1581912" y="285071"/>
                </a:cubicBezTo>
                <a:cubicBezTo>
                  <a:pt x="1574739" y="274311"/>
                  <a:pt x="1563624" y="266783"/>
                  <a:pt x="1554480" y="257639"/>
                </a:cubicBezTo>
                <a:cubicBezTo>
                  <a:pt x="1547043" y="235328"/>
                  <a:pt x="1544774" y="220501"/>
                  <a:pt x="1527048" y="202775"/>
                </a:cubicBezTo>
                <a:cubicBezTo>
                  <a:pt x="1519277" y="195004"/>
                  <a:pt x="1508760" y="190583"/>
                  <a:pt x="1499616" y="184487"/>
                </a:cubicBezTo>
                <a:cubicBezTo>
                  <a:pt x="1496568" y="175343"/>
                  <a:pt x="1497288" y="163871"/>
                  <a:pt x="1490472" y="157055"/>
                </a:cubicBezTo>
                <a:cubicBezTo>
                  <a:pt x="1474930" y="141513"/>
                  <a:pt x="1451150" y="136021"/>
                  <a:pt x="1435608" y="120479"/>
                </a:cubicBezTo>
                <a:cubicBezTo>
                  <a:pt x="1426464" y="111335"/>
                  <a:pt x="1418936" y="100220"/>
                  <a:pt x="1408176" y="93047"/>
                </a:cubicBezTo>
                <a:cubicBezTo>
                  <a:pt x="1400156" y="87700"/>
                  <a:pt x="1389888" y="86951"/>
                  <a:pt x="1380744" y="83903"/>
                </a:cubicBezTo>
                <a:cubicBezTo>
                  <a:pt x="1374648" y="74759"/>
                  <a:pt x="1371038" y="63336"/>
                  <a:pt x="1362456" y="56471"/>
                </a:cubicBezTo>
                <a:cubicBezTo>
                  <a:pt x="1354930" y="50450"/>
                  <a:pt x="1343645" y="51638"/>
                  <a:pt x="1335024" y="47327"/>
                </a:cubicBezTo>
                <a:cubicBezTo>
                  <a:pt x="1325194" y="42412"/>
                  <a:pt x="1316736" y="35135"/>
                  <a:pt x="1307592" y="29039"/>
                </a:cubicBezTo>
                <a:cubicBezTo>
                  <a:pt x="1283208" y="32087"/>
                  <a:pt x="1257256" y="29057"/>
                  <a:pt x="1234440" y="38183"/>
                </a:cubicBezTo>
                <a:cubicBezTo>
                  <a:pt x="1224236" y="42264"/>
                  <a:pt x="1223923" y="57844"/>
                  <a:pt x="1216152" y="65615"/>
                </a:cubicBezTo>
                <a:cubicBezTo>
                  <a:pt x="1205549" y="76218"/>
                  <a:pt x="1177352" y="91857"/>
                  <a:pt x="1161288" y="93047"/>
                </a:cubicBezTo>
                <a:cubicBezTo>
                  <a:pt x="1088273" y="98456"/>
                  <a:pt x="1014984" y="99143"/>
                  <a:pt x="941832" y="102191"/>
                </a:cubicBezTo>
                <a:lnTo>
                  <a:pt x="859536" y="129623"/>
                </a:lnTo>
                <a:lnTo>
                  <a:pt x="832104" y="138767"/>
                </a:lnTo>
                <a:cubicBezTo>
                  <a:pt x="786384" y="132671"/>
                  <a:pt x="739194" y="133494"/>
                  <a:pt x="694944" y="120479"/>
                </a:cubicBezTo>
                <a:cubicBezTo>
                  <a:pt x="684401" y="117378"/>
                  <a:pt x="684427" y="100818"/>
                  <a:pt x="676656" y="93047"/>
                </a:cubicBezTo>
                <a:cubicBezTo>
                  <a:pt x="668885" y="85276"/>
                  <a:pt x="659514" y="78618"/>
                  <a:pt x="649224" y="74759"/>
                </a:cubicBezTo>
                <a:cubicBezTo>
                  <a:pt x="634672" y="69302"/>
                  <a:pt x="618498" y="69704"/>
                  <a:pt x="603504" y="65615"/>
                </a:cubicBezTo>
                <a:cubicBezTo>
                  <a:pt x="584906" y="60543"/>
                  <a:pt x="567587" y="50880"/>
                  <a:pt x="548640" y="47327"/>
                </a:cubicBezTo>
                <a:cubicBezTo>
                  <a:pt x="518533" y="41682"/>
                  <a:pt x="487563" y="42231"/>
                  <a:pt x="457200" y="38183"/>
                </a:cubicBezTo>
                <a:cubicBezTo>
                  <a:pt x="441795" y="36129"/>
                  <a:pt x="426841" y="31402"/>
                  <a:pt x="411480" y="29039"/>
                </a:cubicBezTo>
                <a:cubicBezTo>
                  <a:pt x="387192" y="25302"/>
                  <a:pt x="362712" y="22943"/>
                  <a:pt x="338328" y="19895"/>
                </a:cubicBezTo>
                <a:cubicBezTo>
                  <a:pt x="254548" y="-8032"/>
                  <a:pt x="302741" y="1607"/>
                  <a:pt x="192024" y="1607"/>
                </a:cubicBezTo>
                <a:lnTo>
                  <a:pt x="210312" y="10751"/>
                </a:lnTo>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 name="Freeform 22"/>
          <p:cNvSpPr/>
          <p:nvPr/>
        </p:nvSpPr>
        <p:spPr>
          <a:xfrm>
            <a:off x="265112" y="3305174"/>
            <a:ext cx="458470" cy="563563"/>
          </a:xfrm>
          <a:custGeom>
            <a:avLst/>
            <a:gdLst>
              <a:gd name="connsiteX0" fmla="*/ 215119 w 349261"/>
              <a:gd name="connsiteY0" fmla="*/ 19050 h 387350"/>
              <a:gd name="connsiteX1" fmla="*/ 138919 w 349261"/>
              <a:gd name="connsiteY1" fmla="*/ 38100 h 387350"/>
              <a:gd name="connsiteX2" fmla="*/ 113519 w 349261"/>
              <a:gd name="connsiteY2" fmla="*/ 50800 h 387350"/>
              <a:gd name="connsiteX3" fmla="*/ 94469 w 349261"/>
              <a:gd name="connsiteY3" fmla="*/ 57150 h 387350"/>
              <a:gd name="connsiteX4" fmla="*/ 56369 w 349261"/>
              <a:gd name="connsiteY4" fmla="*/ 88900 h 387350"/>
              <a:gd name="connsiteX5" fmla="*/ 30969 w 349261"/>
              <a:gd name="connsiteY5" fmla="*/ 120650 h 387350"/>
              <a:gd name="connsiteX6" fmla="*/ 24619 w 349261"/>
              <a:gd name="connsiteY6" fmla="*/ 139700 h 387350"/>
              <a:gd name="connsiteX7" fmla="*/ 5569 w 349261"/>
              <a:gd name="connsiteY7" fmla="*/ 177800 h 387350"/>
              <a:gd name="connsiteX8" fmla="*/ 11919 w 349261"/>
              <a:gd name="connsiteY8" fmla="*/ 317500 h 387350"/>
              <a:gd name="connsiteX9" fmla="*/ 18269 w 349261"/>
              <a:gd name="connsiteY9" fmla="*/ 355600 h 387350"/>
              <a:gd name="connsiteX10" fmla="*/ 37319 w 349261"/>
              <a:gd name="connsiteY10" fmla="*/ 361950 h 387350"/>
              <a:gd name="connsiteX11" fmla="*/ 75419 w 349261"/>
              <a:gd name="connsiteY11" fmla="*/ 387350 h 387350"/>
              <a:gd name="connsiteX12" fmla="*/ 170669 w 349261"/>
              <a:gd name="connsiteY12" fmla="*/ 381000 h 387350"/>
              <a:gd name="connsiteX13" fmla="*/ 189719 w 349261"/>
              <a:gd name="connsiteY13" fmla="*/ 374650 h 387350"/>
              <a:gd name="connsiteX14" fmla="*/ 253219 w 349261"/>
              <a:gd name="connsiteY14" fmla="*/ 368300 h 387350"/>
              <a:gd name="connsiteX15" fmla="*/ 272269 w 349261"/>
              <a:gd name="connsiteY15" fmla="*/ 361950 h 387350"/>
              <a:gd name="connsiteX16" fmla="*/ 304019 w 349261"/>
              <a:gd name="connsiteY16" fmla="*/ 323850 h 387350"/>
              <a:gd name="connsiteX17" fmla="*/ 323069 w 349261"/>
              <a:gd name="connsiteY17" fmla="*/ 298450 h 387350"/>
              <a:gd name="connsiteX18" fmla="*/ 329419 w 349261"/>
              <a:gd name="connsiteY18" fmla="*/ 273050 h 387350"/>
              <a:gd name="connsiteX19" fmla="*/ 342119 w 349261"/>
              <a:gd name="connsiteY19" fmla="*/ 254000 h 387350"/>
              <a:gd name="connsiteX20" fmla="*/ 348469 w 349261"/>
              <a:gd name="connsiteY20" fmla="*/ 234950 h 387350"/>
              <a:gd name="connsiteX21" fmla="*/ 316719 w 349261"/>
              <a:gd name="connsiteY21" fmla="*/ 158750 h 387350"/>
              <a:gd name="connsiteX22" fmla="*/ 316719 w 349261"/>
              <a:gd name="connsiteY22" fmla="*/ 158750 h 387350"/>
              <a:gd name="connsiteX23" fmla="*/ 304019 w 349261"/>
              <a:gd name="connsiteY23" fmla="*/ 120650 h 387350"/>
              <a:gd name="connsiteX24" fmla="*/ 297669 w 349261"/>
              <a:gd name="connsiteY24" fmla="*/ 101600 h 387350"/>
              <a:gd name="connsiteX25" fmla="*/ 278619 w 349261"/>
              <a:gd name="connsiteY25" fmla="*/ 25400 h 387350"/>
              <a:gd name="connsiteX26" fmla="*/ 240519 w 349261"/>
              <a:gd name="connsiteY26" fmla="*/ 0 h 387350"/>
              <a:gd name="connsiteX27" fmla="*/ 202419 w 349261"/>
              <a:gd name="connsiteY27" fmla="*/ 25400 h 387350"/>
              <a:gd name="connsiteX28" fmla="*/ 215119 w 349261"/>
              <a:gd name="connsiteY28" fmla="*/ 19050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9261" h="387350">
                <a:moveTo>
                  <a:pt x="215119" y="19050"/>
                </a:moveTo>
                <a:cubicBezTo>
                  <a:pt x="204536" y="21167"/>
                  <a:pt x="190224" y="29549"/>
                  <a:pt x="138919" y="38100"/>
                </a:cubicBezTo>
                <a:cubicBezTo>
                  <a:pt x="130452" y="42333"/>
                  <a:pt x="122220" y="47071"/>
                  <a:pt x="113519" y="50800"/>
                </a:cubicBezTo>
                <a:cubicBezTo>
                  <a:pt x="107367" y="53437"/>
                  <a:pt x="100456" y="54157"/>
                  <a:pt x="94469" y="57150"/>
                </a:cubicBezTo>
                <a:cubicBezTo>
                  <a:pt x="76788" y="65991"/>
                  <a:pt x="70413" y="74856"/>
                  <a:pt x="56369" y="88900"/>
                </a:cubicBezTo>
                <a:cubicBezTo>
                  <a:pt x="40408" y="136783"/>
                  <a:pt x="63795" y="79618"/>
                  <a:pt x="30969" y="120650"/>
                </a:cubicBezTo>
                <a:cubicBezTo>
                  <a:pt x="26788" y="125877"/>
                  <a:pt x="27612" y="133713"/>
                  <a:pt x="24619" y="139700"/>
                </a:cubicBezTo>
                <a:cubicBezTo>
                  <a:pt x="0" y="188939"/>
                  <a:pt x="21530" y="129917"/>
                  <a:pt x="5569" y="177800"/>
                </a:cubicBezTo>
                <a:cubicBezTo>
                  <a:pt x="7686" y="224367"/>
                  <a:pt x="8598" y="271004"/>
                  <a:pt x="11919" y="317500"/>
                </a:cubicBezTo>
                <a:cubicBezTo>
                  <a:pt x="12836" y="330342"/>
                  <a:pt x="11881" y="344421"/>
                  <a:pt x="18269" y="355600"/>
                </a:cubicBezTo>
                <a:cubicBezTo>
                  <a:pt x="21590" y="361412"/>
                  <a:pt x="31468" y="358699"/>
                  <a:pt x="37319" y="361950"/>
                </a:cubicBezTo>
                <a:cubicBezTo>
                  <a:pt x="50662" y="369363"/>
                  <a:pt x="75419" y="387350"/>
                  <a:pt x="75419" y="387350"/>
                </a:cubicBezTo>
                <a:cubicBezTo>
                  <a:pt x="107169" y="385233"/>
                  <a:pt x="139043" y="384514"/>
                  <a:pt x="170669" y="381000"/>
                </a:cubicBezTo>
                <a:cubicBezTo>
                  <a:pt x="177322" y="380261"/>
                  <a:pt x="183103" y="375668"/>
                  <a:pt x="189719" y="374650"/>
                </a:cubicBezTo>
                <a:cubicBezTo>
                  <a:pt x="210744" y="371415"/>
                  <a:pt x="232052" y="370417"/>
                  <a:pt x="253219" y="368300"/>
                </a:cubicBezTo>
                <a:cubicBezTo>
                  <a:pt x="259569" y="366183"/>
                  <a:pt x="266700" y="365663"/>
                  <a:pt x="272269" y="361950"/>
                </a:cubicBezTo>
                <a:cubicBezTo>
                  <a:pt x="288441" y="351169"/>
                  <a:pt x="293370" y="338759"/>
                  <a:pt x="304019" y="323850"/>
                </a:cubicBezTo>
                <a:cubicBezTo>
                  <a:pt x="310170" y="315238"/>
                  <a:pt x="316719" y="306917"/>
                  <a:pt x="323069" y="298450"/>
                </a:cubicBezTo>
                <a:cubicBezTo>
                  <a:pt x="325186" y="289983"/>
                  <a:pt x="325981" y="281072"/>
                  <a:pt x="329419" y="273050"/>
                </a:cubicBezTo>
                <a:cubicBezTo>
                  <a:pt x="332425" y="266035"/>
                  <a:pt x="338706" y="260826"/>
                  <a:pt x="342119" y="254000"/>
                </a:cubicBezTo>
                <a:cubicBezTo>
                  <a:pt x="345112" y="248013"/>
                  <a:pt x="346352" y="241300"/>
                  <a:pt x="348469" y="234950"/>
                </a:cubicBezTo>
                <a:cubicBezTo>
                  <a:pt x="339610" y="181794"/>
                  <a:pt x="349261" y="207563"/>
                  <a:pt x="316719" y="158750"/>
                </a:cubicBezTo>
                <a:lnTo>
                  <a:pt x="316719" y="158750"/>
                </a:lnTo>
                <a:lnTo>
                  <a:pt x="304019" y="120650"/>
                </a:lnTo>
                <a:lnTo>
                  <a:pt x="297669" y="101600"/>
                </a:lnTo>
                <a:cubicBezTo>
                  <a:pt x="294984" y="77433"/>
                  <a:pt x="300156" y="44245"/>
                  <a:pt x="278619" y="25400"/>
                </a:cubicBezTo>
                <a:cubicBezTo>
                  <a:pt x="267132" y="15349"/>
                  <a:pt x="240519" y="0"/>
                  <a:pt x="240519" y="0"/>
                </a:cubicBezTo>
                <a:cubicBezTo>
                  <a:pt x="213446" y="6768"/>
                  <a:pt x="214948" y="341"/>
                  <a:pt x="202419" y="25400"/>
                </a:cubicBezTo>
                <a:cubicBezTo>
                  <a:pt x="201472" y="27293"/>
                  <a:pt x="225702" y="16933"/>
                  <a:pt x="215119" y="19050"/>
                </a:cubicBezTo>
                <a:close/>
              </a:path>
            </a:pathLst>
          </a:custGeom>
          <a:solidFill>
            <a:srgbClr val="FFC000">
              <a:alpha val="56000"/>
            </a:srgbClr>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5" name="Freeform 24"/>
          <p:cNvSpPr/>
          <p:nvPr/>
        </p:nvSpPr>
        <p:spPr>
          <a:xfrm>
            <a:off x="4924425" y="2938463"/>
            <a:ext cx="1208087" cy="1079500"/>
          </a:xfrm>
          <a:custGeom>
            <a:avLst/>
            <a:gdLst>
              <a:gd name="connsiteX0" fmla="*/ 188801 w 1069091"/>
              <a:gd name="connsiteY0" fmla="*/ 63500 h 1009650"/>
              <a:gd name="connsiteX1" fmla="*/ 125301 w 1069091"/>
              <a:gd name="connsiteY1" fmla="*/ 120650 h 1009650"/>
              <a:gd name="connsiteX2" fmla="*/ 87201 w 1069091"/>
              <a:gd name="connsiteY2" fmla="*/ 158750 h 1009650"/>
              <a:gd name="connsiteX3" fmla="*/ 42751 w 1069091"/>
              <a:gd name="connsiteY3" fmla="*/ 190500 h 1009650"/>
              <a:gd name="connsiteX4" fmla="*/ 30051 w 1069091"/>
              <a:gd name="connsiteY4" fmla="*/ 228600 h 1009650"/>
              <a:gd name="connsiteX5" fmla="*/ 17351 w 1069091"/>
              <a:gd name="connsiteY5" fmla="*/ 298450 h 1009650"/>
              <a:gd name="connsiteX6" fmla="*/ 17351 w 1069091"/>
              <a:gd name="connsiteY6" fmla="*/ 590550 h 1009650"/>
              <a:gd name="connsiteX7" fmla="*/ 11001 w 1069091"/>
              <a:gd name="connsiteY7" fmla="*/ 615950 h 1009650"/>
              <a:gd name="connsiteX8" fmla="*/ 11001 w 1069091"/>
              <a:gd name="connsiteY8" fmla="*/ 857250 h 1009650"/>
              <a:gd name="connsiteX9" fmla="*/ 17351 w 1069091"/>
              <a:gd name="connsiteY9" fmla="*/ 876300 h 1009650"/>
              <a:gd name="connsiteX10" fmla="*/ 74501 w 1069091"/>
              <a:gd name="connsiteY10" fmla="*/ 920750 h 1009650"/>
              <a:gd name="connsiteX11" fmla="*/ 99901 w 1069091"/>
              <a:gd name="connsiteY11" fmla="*/ 946150 h 1009650"/>
              <a:gd name="connsiteX12" fmla="*/ 176101 w 1069091"/>
              <a:gd name="connsiteY12" fmla="*/ 996950 h 1009650"/>
              <a:gd name="connsiteX13" fmla="*/ 239601 w 1069091"/>
              <a:gd name="connsiteY13" fmla="*/ 1003300 h 1009650"/>
              <a:gd name="connsiteX14" fmla="*/ 265001 w 1069091"/>
              <a:gd name="connsiteY14" fmla="*/ 1009650 h 1009650"/>
              <a:gd name="connsiteX15" fmla="*/ 341201 w 1069091"/>
              <a:gd name="connsiteY15" fmla="*/ 996950 h 1009650"/>
              <a:gd name="connsiteX16" fmla="*/ 379301 w 1069091"/>
              <a:gd name="connsiteY16" fmla="*/ 990600 h 1009650"/>
              <a:gd name="connsiteX17" fmla="*/ 404701 w 1069091"/>
              <a:gd name="connsiteY17" fmla="*/ 984250 h 1009650"/>
              <a:gd name="connsiteX18" fmla="*/ 423751 w 1069091"/>
              <a:gd name="connsiteY18" fmla="*/ 977900 h 1009650"/>
              <a:gd name="connsiteX19" fmla="*/ 474551 w 1069091"/>
              <a:gd name="connsiteY19" fmla="*/ 971550 h 1009650"/>
              <a:gd name="connsiteX20" fmla="*/ 493601 w 1069091"/>
              <a:gd name="connsiteY20" fmla="*/ 965200 h 1009650"/>
              <a:gd name="connsiteX21" fmla="*/ 525351 w 1069091"/>
              <a:gd name="connsiteY21" fmla="*/ 946150 h 1009650"/>
              <a:gd name="connsiteX22" fmla="*/ 569801 w 1069091"/>
              <a:gd name="connsiteY22" fmla="*/ 939800 h 1009650"/>
              <a:gd name="connsiteX23" fmla="*/ 614251 w 1069091"/>
              <a:gd name="connsiteY23" fmla="*/ 914400 h 1009650"/>
              <a:gd name="connsiteX24" fmla="*/ 646001 w 1069091"/>
              <a:gd name="connsiteY24" fmla="*/ 876300 h 1009650"/>
              <a:gd name="connsiteX25" fmla="*/ 671401 w 1069091"/>
              <a:gd name="connsiteY25" fmla="*/ 863600 h 1009650"/>
              <a:gd name="connsiteX26" fmla="*/ 747601 w 1069091"/>
              <a:gd name="connsiteY26" fmla="*/ 812800 h 1009650"/>
              <a:gd name="connsiteX27" fmla="*/ 779351 w 1069091"/>
              <a:gd name="connsiteY27" fmla="*/ 806450 h 1009650"/>
              <a:gd name="connsiteX28" fmla="*/ 836501 w 1069091"/>
              <a:gd name="connsiteY28" fmla="*/ 781050 h 1009650"/>
              <a:gd name="connsiteX29" fmla="*/ 842851 w 1069091"/>
              <a:gd name="connsiteY29" fmla="*/ 762000 h 1009650"/>
              <a:gd name="connsiteX30" fmla="*/ 887301 w 1069091"/>
              <a:gd name="connsiteY30" fmla="*/ 742950 h 1009650"/>
              <a:gd name="connsiteX31" fmla="*/ 906351 w 1069091"/>
              <a:gd name="connsiteY31" fmla="*/ 730250 h 1009650"/>
              <a:gd name="connsiteX32" fmla="*/ 931751 w 1069091"/>
              <a:gd name="connsiteY32" fmla="*/ 723900 h 1009650"/>
              <a:gd name="connsiteX33" fmla="*/ 944451 w 1069091"/>
              <a:gd name="connsiteY33" fmla="*/ 704850 h 1009650"/>
              <a:gd name="connsiteX34" fmla="*/ 963501 w 1069091"/>
              <a:gd name="connsiteY34" fmla="*/ 692150 h 1009650"/>
              <a:gd name="connsiteX35" fmla="*/ 976201 w 1069091"/>
              <a:gd name="connsiteY35" fmla="*/ 673100 h 1009650"/>
              <a:gd name="connsiteX36" fmla="*/ 995251 w 1069091"/>
              <a:gd name="connsiteY36" fmla="*/ 666750 h 1009650"/>
              <a:gd name="connsiteX37" fmla="*/ 1014301 w 1069091"/>
              <a:gd name="connsiteY37" fmla="*/ 654050 h 1009650"/>
              <a:gd name="connsiteX38" fmla="*/ 1033351 w 1069091"/>
              <a:gd name="connsiteY38" fmla="*/ 527050 h 1009650"/>
              <a:gd name="connsiteX39" fmla="*/ 1046051 w 1069091"/>
              <a:gd name="connsiteY39" fmla="*/ 463550 h 1009650"/>
              <a:gd name="connsiteX40" fmla="*/ 1058751 w 1069091"/>
              <a:gd name="connsiteY40" fmla="*/ 444500 h 1009650"/>
              <a:gd name="connsiteX41" fmla="*/ 1058751 w 1069091"/>
              <a:gd name="connsiteY41" fmla="*/ 361950 h 1009650"/>
              <a:gd name="connsiteX42" fmla="*/ 1039701 w 1069091"/>
              <a:gd name="connsiteY42" fmla="*/ 298450 h 1009650"/>
              <a:gd name="connsiteX43" fmla="*/ 1020651 w 1069091"/>
              <a:gd name="connsiteY43" fmla="*/ 228600 h 1009650"/>
              <a:gd name="connsiteX44" fmla="*/ 1014301 w 1069091"/>
              <a:gd name="connsiteY44" fmla="*/ 209550 h 1009650"/>
              <a:gd name="connsiteX45" fmla="*/ 969851 w 1069091"/>
              <a:gd name="connsiteY45" fmla="*/ 184150 h 1009650"/>
              <a:gd name="connsiteX46" fmla="*/ 938101 w 1069091"/>
              <a:gd name="connsiteY46" fmla="*/ 139700 h 1009650"/>
              <a:gd name="connsiteX47" fmla="*/ 919051 w 1069091"/>
              <a:gd name="connsiteY47" fmla="*/ 127000 h 1009650"/>
              <a:gd name="connsiteX48" fmla="*/ 868251 w 1069091"/>
              <a:gd name="connsiteY48" fmla="*/ 114300 h 1009650"/>
              <a:gd name="connsiteX49" fmla="*/ 849201 w 1069091"/>
              <a:gd name="connsiteY49" fmla="*/ 107950 h 1009650"/>
              <a:gd name="connsiteX50" fmla="*/ 779351 w 1069091"/>
              <a:gd name="connsiteY50" fmla="*/ 101600 h 1009650"/>
              <a:gd name="connsiteX51" fmla="*/ 760301 w 1069091"/>
              <a:gd name="connsiteY51" fmla="*/ 88900 h 1009650"/>
              <a:gd name="connsiteX52" fmla="*/ 709501 w 1069091"/>
              <a:gd name="connsiteY52" fmla="*/ 76200 h 1009650"/>
              <a:gd name="connsiteX53" fmla="*/ 684101 w 1069091"/>
              <a:gd name="connsiteY53" fmla="*/ 69850 h 1009650"/>
              <a:gd name="connsiteX54" fmla="*/ 658701 w 1069091"/>
              <a:gd name="connsiteY54" fmla="*/ 50800 h 1009650"/>
              <a:gd name="connsiteX55" fmla="*/ 639651 w 1069091"/>
              <a:gd name="connsiteY55" fmla="*/ 44450 h 1009650"/>
              <a:gd name="connsiteX56" fmla="*/ 626951 w 1069091"/>
              <a:gd name="connsiteY56" fmla="*/ 25400 h 1009650"/>
              <a:gd name="connsiteX57" fmla="*/ 588851 w 1069091"/>
              <a:gd name="connsiteY57" fmla="*/ 0 h 1009650"/>
              <a:gd name="connsiteX58" fmla="*/ 265001 w 1069091"/>
              <a:gd name="connsiteY58" fmla="*/ 12700 h 1009650"/>
              <a:gd name="connsiteX59" fmla="*/ 245951 w 1069091"/>
              <a:gd name="connsiteY59" fmla="*/ 25400 h 1009650"/>
              <a:gd name="connsiteX60" fmla="*/ 195151 w 1069091"/>
              <a:gd name="connsiteY60" fmla="*/ 69850 h 1009650"/>
              <a:gd name="connsiteX61" fmla="*/ 188801 w 1069091"/>
              <a:gd name="connsiteY61" fmla="*/ 6350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69091" h="1009650">
                <a:moveTo>
                  <a:pt x="188801" y="63500"/>
                </a:moveTo>
                <a:cubicBezTo>
                  <a:pt x="152316" y="87823"/>
                  <a:pt x="175147" y="70804"/>
                  <a:pt x="125301" y="120650"/>
                </a:cubicBezTo>
                <a:cubicBezTo>
                  <a:pt x="112601" y="133350"/>
                  <a:pt x="103265" y="150718"/>
                  <a:pt x="87201" y="158750"/>
                </a:cubicBezTo>
                <a:cubicBezTo>
                  <a:pt x="53769" y="175466"/>
                  <a:pt x="68494" y="164757"/>
                  <a:pt x="42751" y="190500"/>
                </a:cubicBezTo>
                <a:cubicBezTo>
                  <a:pt x="38518" y="203200"/>
                  <a:pt x="31944" y="215348"/>
                  <a:pt x="30051" y="228600"/>
                </a:cubicBezTo>
                <a:cubicBezTo>
                  <a:pt x="22467" y="281690"/>
                  <a:pt x="27331" y="258530"/>
                  <a:pt x="17351" y="298450"/>
                </a:cubicBezTo>
                <a:cubicBezTo>
                  <a:pt x="25239" y="440439"/>
                  <a:pt x="27785" y="423609"/>
                  <a:pt x="17351" y="590550"/>
                </a:cubicBezTo>
                <a:cubicBezTo>
                  <a:pt x="16807" y="599260"/>
                  <a:pt x="13118" y="607483"/>
                  <a:pt x="11001" y="615950"/>
                </a:cubicBezTo>
                <a:cubicBezTo>
                  <a:pt x="0" y="725960"/>
                  <a:pt x="407" y="693041"/>
                  <a:pt x="11001" y="857250"/>
                </a:cubicBezTo>
                <a:cubicBezTo>
                  <a:pt x="11432" y="863930"/>
                  <a:pt x="14030" y="870488"/>
                  <a:pt x="17351" y="876300"/>
                </a:cubicBezTo>
                <a:cubicBezTo>
                  <a:pt x="40733" y="917219"/>
                  <a:pt x="32553" y="891386"/>
                  <a:pt x="74501" y="920750"/>
                </a:cubicBezTo>
                <a:cubicBezTo>
                  <a:pt x="84310" y="927616"/>
                  <a:pt x="90703" y="938485"/>
                  <a:pt x="99901" y="946150"/>
                </a:cubicBezTo>
                <a:cubicBezTo>
                  <a:pt x="104664" y="950119"/>
                  <a:pt x="155744" y="992588"/>
                  <a:pt x="176101" y="996950"/>
                </a:cubicBezTo>
                <a:cubicBezTo>
                  <a:pt x="196901" y="1001407"/>
                  <a:pt x="218434" y="1001183"/>
                  <a:pt x="239601" y="1003300"/>
                </a:cubicBezTo>
                <a:cubicBezTo>
                  <a:pt x="248068" y="1005417"/>
                  <a:pt x="256274" y="1009650"/>
                  <a:pt x="265001" y="1009650"/>
                </a:cubicBezTo>
                <a:cubicBezTo>
                  <a:pt x="350213" y="1009650"/>
                  <a:pt x="296491" y="1006886"/>
                  <a:pt x="341201" y="996950"/>
                </a:cubicBezTo>
                <a:cubicBezTo>
                  <a:pt x="353770" y="994157"/>
                  <a:pt x="366676" y="993125"/>
                  <a:pt x="379301" y="990600"/>
                </a:cubicBezTo>
                <a:cubicBezTo>
                  <a:pt x="387859" y="988888"/>
                  <a:pt x="396310" y="986648"/>
                  <a:pt x="404701" y="984250"/>
                </a:cubicBezTo>
                <a:cubicBezTo>
                  <a:pt x="411137" y="982411"/>
                  <a:pt x="417165" y="979097"/>
                  <a:pt x="423751" y="977900"/>
                </a:cubicBezTo>
                <a:cubicBezTo>
                  <a:pt x="440541" y="974847"/>
                  <a:pt x="457618" y="973667"/>
                  <a:pt x="474551" y="971550"/>
                </a:cubicBezTo>
                <a:cubicBezTo>
                  <a:pt x="480901" y="969433"/>
                  <a:pt x="487614" y="968193"/>
                  <a:pt x="493601" y="965200"/>
                </a:cubicBezTo>
                <a:cubicBezTo>
                  <a:pt x="504640" y="959680"/>
                  <a:pt x="513642" y="950053"/>
                  <a:pt x="525351" y="946150"/>
                </a:cubicBezTo>
                <a:cubicBezTo>
                  <a:pt x="539550" y="941417"/>
                  <a:pt x="554984" y="941917"/>
                  <a:pt x="569801" y="939800"/>
                </a:cubicBezTo>
                <a:cubicBezTo>
                  <a:pt x="591597" y="932535"/>
                  <a:pt x="595029" y="933622"/>
                  <a:pt x="614251" y="914400"/>
                </a:cubicBezTo>
                <a:cubicBezTo>
                  <a:pt x="642099" y="886552"/>
                  <a:pt x="609591" y="902307"/>
                  <a:pt x="646001" y="876300"/>
                </a:cubicBezTo>
                <a:cubicBezTo>
                  <a:pt x="653704" y="870798"/>
                  <a:pt x="663525" y="868851"/>
                  <a:pt x="671401" y="863600"/>
                </a:cubicBezTo>
                <a:cubicBezTo>
                  <a:pt x="694802" y="847999"/>
                  <a:pt x="718909" y="822364"/>
                  <a:pt x="747601" y="812800"/>
                </a:cubicBezTo>
                <a:cubicBezTo>
                  <a:pt x="757840" y="809387"/>
                  <a:pt x="768768" y="808567"/>
                  <a:pt x="779351" y="806450"/>
                </a:cubicBezTo>
                <a:cubicBezTo>
                  <a:pt x="838438" y="747363"/>
                  <a:pt x="745194" y="833226"/>
                  <a:pt x="836501" y="781050"/>
                </a:cubicBezTo>
                <a:cubicBezTo>
                  <a:pt x="842313" y="777729"/>
                  <a:pt x="838670" y="767227"/>
                  <a:pt x="842851" y="762000"/>
                </a:cubicBezTo>
                <a:cubicBezTo>
                  <a:pt x="853814" y="748296"/>
                  <a:pt x="872049" y="746763"/>
                  <a:pt x="887301" y="742950"/>
                </a:cubicBezTo>
                <a:cubicBezTo>
                  <a:pt x="893651" y="738717"/>
                  <a:pt x="899336" y="733256"/>
                  <a:pt x="906351" y="730250"/>
                </a:cubicBezTo>
                <a:cubicBezTo>
                  <a:pt x="914373" y="726812"/>
                  <a:pt x="924489" y="728741"/>
                  <a:pt x="931751" y="723900"/>
                </a:cubicBezTo>
                <a:cubicBezTo>
                  <a:pt x="938101" y="719667"/>
                  <a:pt x="939055" y="710246"/>
                  <a:pt x="944451" y="704850"/>
                </a:cubicBezTo>
                <a:cubicBezTo>
                  <a:pt x="949847" y="699454"/>
                  <a:pt x="957151" y="696383"/>
                  <a:pt x="963501" y="692150"/>
                </a:cubicBezTo>
                <a:cubicBezTo>
                  <a:pt x="967734" y="685800"/>
                  <a:pt x="970242" y="677868"/>
                  <a:pt x="976201" y="673100"/>
                </a:cubicBezTo>
                <a:cubicBezTo>
                  <a:pt x="981428" y="668919"/>
                  <a:pt x="989264" y="669743"/>
                  <a:pt x="995251" y="666750"/>
                </a:cubicBezTo>
                <a:cubicBezTo>
                  <a:pt x="1002077" y="663337"/>
                  <a:pt x="1007951" y="658283"/>
                  <a:pt x="1014301" y="654050"/>
                </a:cubicBezTo>
                <a:cubicBezTo>
                  <a:pt x="1047681" y="603980"/>
                  <a:pt x="1023316" y="647474"/>
                  <a:pt x="1033351" y="527050"/>
                </a:cubicBezTo>
                <a:cubicBezTo>
                  <a:pt x="1034521" y="513009"/>
                  <a:pt x="1037708" y="480236"/>
                  <a:pt x="1046051" y="463550"/>
                </a:cubicBezTo>
                <a:cubicBezTo>
                  <a:pt x="1049464" y="456724"/>
                  <a:pt x="1054518" y="450850"/>
                  <a:pt x="1058751" y="444500"/>
                </a:cubicBezTo>
                <a:cubicBezTo>
                  <a:pt x="1066771" y="404400"/>
                  <a:pt x="1069091" y="410203"/>
                  <a:pt x="1058751" y="361950"/>
                </a:cubicBezTo>
                <a:cubicBezTo>
                  <a:pt x="1046048" y="302668"/>
                  <a:pt x="1047501" y="345249"/>
                  <a:pt x="1039701" y="298450"/>
                </a:cubicBezTo>
                <a:cubicBezTo>
                  <a:pt x="1022561" y="195607"/>
                  <a:pt x="1047219" y="281737"/>
                  <a:pt x="1020651" y="228600"/>
                </a:cubicBezTo>
                <a:cubicBezTo>
                  <a:pt x="1017658" y="222613"/>
                  <a:pt x="1018482" y="214777"/>
                  <a:pt x="1014301" y="209550"/>
                </a:cubicBezTo>
                <a:cubicBezTo>
                  <a:pt x="1008317" y="202070"/>
                  <a:pt x="976101" y="187275"/>
                  <a:pt x="969851" y="184150"/>
                </a:cubicBezTo>
                <a:cubicBezTo>
                  <a:pt x="962640" y="173333"/>
                  <a:pt x="945977" y="147576"/>
                  <a:pt x="938101" y="139700"/>
                </a:cubicBezTo>
                <a:cubicBezTo>
                  <a:pt x="932705" y="134304"/>
                  <a:pt x="926223" y="129608"/>
                  <a:pt x="919051" y="127000"/>
                </a:cubicBezTo>
                <a:cubicBezTo>
                  <a:pt x="902647" y="121035"/>
                  <a:pt x="884810" y="119820"/>
                  <a:pt x="868251" y="114300"/>
                </a:cubicBezTo>
                <a:cubicBezTo>
                  <a:pt x="861901" y="112183"/>
                  <a:pt x="855827" y="108897"/>
                  <a:pt x="849201" y="107950"/>
                </a:cubicBezTo>
                <a:cubicBezTo>
                  <a:pt x="826057" y="104644"/>
                  <a:pt x="802634" y="103717"/>
                  <a:pt x="779351" y="101600"/>
                </a:cubicBezTo>
                <a:cubicBezTo>
                  <a:pt x="773001" y="97367"/>
                  <a:pt x="767127" y="92313"/>
                  <a:pt x="760301" y="88900"/>
                </a:cubicBezTo>
                <a:cubicBezTo>
                  <a:pt x="746684" y="82092"/>
                  <a:pt x="722543" y="79098"/>
                  <a:pt x="709501" y="76200"/>
                </a:cubicBezTo>
                <a:cubicBezTo>
                  <a:pt x="700982" y="74307"/>
                  <a:pt x="692568" y="71967"/>
                  <a:pt x="684101" y="69850"/>
                </a:cubicBezTo>
                <a:cubicBezTo>
                  <a:pt x="675634" y="63500"/>
                  <a:pt x="667890" y="56051"/>
                  <a:pt x="658701" y="50800"/>
                </a:cubicBezTo>
                <a:cubicBezTo>
                  <a:pt x="652889" y="47479"/>
                  <a:pt x="644878" y="48631"/>
                  <a:pt x="639651" y="44450"/>
                </a:cubicBezTo>
                <a:cubicBezTo>
                  <a:pt x="633692" y="39682"/>
                  <a:pt x="632694" y="30426"/>
                  <a:pt x="626951" y="25400"/>
                </a:cubicBezTo>
                <a:cubicBezTo>
                  <a:pt x="615464" y="15349"/>
                  <a:pt x="588851" y="0"/>
                  <a:pt x="588851" y="0"/>
                </a:cubicBezTo>
                <a:cubicBezTo>
                  <a:pt x="480901" y="4233"/>
                  <a:pt x="372739" y="4719"/>
                  <a:pt x="265001" y="12700"/>
                </a:cubicBezTo>
                <a:cubicBezTo>
                  <a:pt x="257390" y="13264"/>
                  <a:pt x="251347" y="20004"/>
                  <a:pt x="245951" y="25400"/>
                </a:cubicBezTo>
                <a:cubicBezTo>
                  <a:pt x="238013" y="33338"/>
                  <a:pt x="213143" y="87842"/>
                  <a:pt x="195151" y="69850"/>
                </a:cubicBezTo>
                <a:lnTo>
                  <a:pt x="188801" y="63500"/>
                </a:lnTo>
                <a:close/>
              </a:path>
            </a:pathLst>
          </a:custGeom>
          <a:solidFill>
            <a:schemeClr val="accent3">
              <a:lumMod val="40000"/>
              <a:lumOff val="60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Freeform 13"/>
          <p:cNvSpPr/>
          <p:nvPr/>
        </p:nvSpPr>
        <p:spPr>
          <a:xfrm>
            <a:off x="6600825" y="3205163"/>
            <a:ext cx="168275" cy="260350"/>
          </a:xfrm>
          <a:custGeom>
            <a:avLst/>
            <a:gdLst>
              <a:gd name="connsiteX0" fmla="*/ 77895 w 168311"/>
              <a:gd name="connsiteY0" fmla="*/ 4233 h 260287"/>
              <a:gd name="connsiteX1" fmla="*/ 52495 w 168311"/>
              <a:gd name="connsiteY1" fmla="*/ 48683 h 260287"/>
              <a:gd name="connsiteX2" fmla="*/ 20745 w 168311"/>
              <a:gd name="connsiteY2" fmla="*/ 80433 h 260287"/>
              <a:gd name="connsiteX3" fmla="*/ 14395 w 168311"/>
              <a:gd name="connsiteY3" fmla="*/ 99483 h 260287"/>
              <a:gd name="connsiteX4" fmla="*/ 1695 w 168311"/>
              <a:gd name="connsiteY4" fmla="*/ 118533 h 260287"/>
              <a:gd name="connsiteX5" fmla="*/ 8045 w 168311"/>
              <a:gd name="connsiteY5" fmla="*/ 194733 h 260287"/>
              <a:gd name="connsiteX6" fmla="*/ 27095 w 168311"/>
              <a:gd name="connsiteY6" fmla="*/ 207433 h 260287"/>
              <a:gd name="connsiteX7" fmla="*/ 71545 w 168311"/>
              <a:gd name="connsiteY7" fmla="*/ 226483 h 260287"/>
              <a:gd name="connsiteX8" fmla="*/ 90595 w 168311"/>
              <a:gd name="connsiteY8" fmla="*/ 239183 h 260287"/>
              <a:gd name="connsiteX9" fmla="*/ 147745 w 168311"/>
              <a:gd name="connsiteY9" fmla="*/ 207433 h 260287"/>
              <a:gd name="connsiteX10" fmla="*/ 154095 w 168311"/>
              <a:gd name="connsiteY10" fmla="*/ 188383 h 260287"/>
              <a:gd name="connsiteX11" fmla="*/ 166795 w 168311"/>
              <a:gd name="connsiteY11" fmla="*/ 162983 h 260287"/>
              <a:gd name="connsiteX12" fmla="*/ 160445 w 168311"/>
              <a:gd name="connsiteY12" fmla="*/ 99483 h 260287"/>
              <a:gd name="connsiteX13" fmla="*/ 154095 w 168311"/>
              <a:gd name="connsiteY13" fmla="*/ 80433 h 260287"/>
              <a:gd name="connsiteX14" fmla="*/ 135045 w 168311"/>
              <a:gd name="connsiteY14" fmla="*/ 61383 h 260287"/>
              <a:gd name="connsiteX15" fmla="*/ 122345 w 168311"/>
              <a:gd name="connsiteY15" fmla="*/ 23283 h 260287"/>
              <a:gd name="connsiteX16" fmla="*/ 77895 w 168311"/>
              <a:gd name="connsiteY16" fmla="*/ 4233 h 26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311" h="260287">
                <a:moveTo>
                  <a:pt x="77895" y="4233"/>
                </a:moveTo>
                <a:cubicBezTo>
                  <a:pt x="66253" y="8466"/>
                  <a:pt x="68327" y="1187"/>
                  <a:pt x="52495" y="48683"/>
                </a:cubicBezTo>
                <a:cubicBezTo>
                  <a:pt x="46447" y="66826"/>
                  <a:pt x="35259" y="70757"/>
                  <a:pt x="20745" y="80433"/>
                </a:cubicBezTo>
                <a:cubicBezTo>
                  <a:pt x="18628" y="86783"/>
                  <a:pt x="17388" y="93496"/>
                  <a:pt x="14395" y="99483"/>
                </a:cubicBezTo>
                <a:cubicBezTo>
                  <a:pt x="10982" y="106309"/>
                  <a:pt x="2203" y="110918"/>
                  <a:pt x="1695" y="118533"/>
                </a:cubicBezTo>
                <a:cubicBezTo>
                  <a:pt x="0" y="143965"/>
                  <a:pt x="1043" y="170226"/>
                  <a:pt x="8045" y="194733"/>
                </a:cubicBezTo>
                <a:cubicBezTo>
                  <a:pt x="10142" y="202071"/>
                  <a:pt x="20469" y="203647"/>
                  <a:pt x="27095" y="207433"/>
                </a:cubicBezTo>
                <a:cubicBezTo>
                  <a:pt x="119590" y="260287"/>
                  <a:pt x="305" y="190863"/>
                  <a:pt x="71545" y="226483"/>
                </a:cubicBezTo>
                <a:cubicBezTo>
                  <a:pt x="78371" y="229896"/>
                  <a:pt x="84245" y="234950"/>
                  <a:pt x="90595" y="239183"/>
                </a:cubicBezTo>
                <a:cubicBezTo>
                  <a:pt x="134264" y="210070"/>
                  <a:pt x="114215" y="218610"/>
                  <a:pt x="147745" y="207433"/>
                </a:cubicBezTo>
                <a:cubicBezTo>
                  <a:pt x="149862" y="201083"/>
                  <a:pt x="151458" y="194535"/>
                  <a:pt x="154095" y="188383"/>
                </a:cubicBezTo>
                <a:cubicBezTo>
                  <a:pt x="157824" y="179682"/>
                  <a:pt x="166121" y="172425"/>
                  <a:pt x="166795" y="162983"/>
                </a:cubicBezTo>
                <a:cubicBezTo>
                  <a:pt x="168311" y="141765"/>
                  <a:pt x="163680" y="120508"/>
                  <a:pt x="160445" y="99483"/>
                </a:cubicBezTo>
                <a:cubicBezTo>
                  <a:pt x="159427" y="92867"/>
                  <a:pt x="157808" y="86002"/>
                  <a:pt x="154095" y="80433"/>
                </a:cubicBezTo>
                <a:cubicBezTo>
                  <a:pt x="149114" y="72961"/>
                  <a:pt x="141395" y="67733"/>
                  <a:pt x="135045" y="61383"/>
                </a:cubicBezTo>
                <a:cubicBezTo>
                  <a:pt x="130812" y="48683"/>
                  <a:pt x="135550" y="25484"/>
                  <a:pt x="122345" y="23283"/>
                </a:cubicBezTo>
                <a:cubicBezTo>
                  <a:pt x="79576" y="16155"/>
                  <a:pt x="89537" y="0"/>
                  <a:pt x="77895" y="4233"/>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5" name="Freeform 34"/>
          <p:cNvSpPr/>
          <p:nvPr/>
        </p:nvSpPr>
        <p:spPr>
          <a:xfrm>
            <a:off x="5867400" y="3390900"/>
            <a:ext cx="1612900" cy="1069975"/>
          </a:xfrm>
          <a:custGeom>
            <a:avLst/>
            <a:gdLst>
              <a:gd name="connsiteX0" fmla="*/ 7408 w 1448858"/>
              <a:gd name="connsiteY0" fmla="*/ 107950 h 901700"/>
              <a:gd name="connsiteX1" fmla="*/ 64558 w 1448858"/>
              <a:gd name="connsiteY1" fmla="*/ 38100 h 901700"/>
              <a:gd name="connsiteX2" fmla="*/ 77258 w 1448858"/>
              <a:gd name="connsiteY2" fmla="*/ 19050 h 901700"/>
              <a:gd name="connsiteX3" fmla="*/ 134408 w 1448858"/>
              <a:gd name="connsiteY3" fmla="*/ 0 h 901700"/>
              <a:gd name="connsiteX4" fmla="*/ 178858 w 1448858"/>
              <a:gd name="connsiteY4" fmla="*/ 6350 h 901700"/>
              <a:gd name="connsiteX5" fmla="*/ 197908 w 1448858"/>
              <a:gd name="connsiteY5" fmla="*/ 19050 h 901700"/>
              <a:gd name="connsiteX6" fmla="*/ 191558 w 1448858"/>
              <a:gd name="connsiteY6" fmla="*/ 82550 h 901700"/>
              <a:gd name="connsiteX7" fmla="*/ 185208 w 1448858"/>
              <a:gd name="connsiteY7" fmla="*/ 101600 h 901700"/>
              <a:gd name="connsiteX8" fmla="*/ 191558 w 1448858"/>
              <a:gd name="connsiteY8" fmla="*/ 158750 h 901700"/>
              <a:gd name="connsiteX9" fmla="*/ 204258 w 1448858"/>
              <a:gd name="connsiteY9" fmla="*/ 177800 h 901700"/>
              <a:gd name="connsiteX10" fmla="*/ 210608 w 1448858"/>
              <a:gd name="connsiteY10" fmla="*/ 292100 h 901700"/>
              <a:gd name="connsiteX11" fmla="*/ 229658 w 1448858"/>
              <a:gd name="connsiteY11" fmla="*/ 311150 h 901700"/>
              <a:gd name="connsiteX12" fmla="*/ 261408 w 1448858"/>
              <a:gd name="connsiteY12" fmla="*/ 349250 h 901700"/>
              <a:gd name="connsiteX13" fmla="*/ 293158 w 1448858"/>
              <a:gd name="connsiteY13" fmla="*/ 374650 h 901700"/>
              <a:gd name="connsiteX14" fmla="*/ 305858 w 1448858"/>
              <a:gd name="connsiteY14" fmla="*/ 393700 h 901700"/>
              <a:gd name="connsiteX15" fmla="*/ 331258 w 1448858"/>
              <a:gd name="connsiteY15" fmla="*/ 400050 h 901700"/>
              <a:gd name="connsiteX16" fmla="*/ 356658 w 1448858"/>
              <a:gd name="connsiteY16" fmla="*/ 412750 h 901700"/>
              <a:gd name="connsiteX17" fmla="*/ 375708 w 1448858"/>
              <a:gd name="connsiteY17" fmla="*/ 425450 h 901700"/>
              <a:gd name="connsiteX18" fmla="*/ 617008 w 1448858"/>
              <a:gd name="connsiteY18" fmla="*/ 431800 h 901700"/>
              <a:gd name="connsiteX19" fmla="*/ 636058 w 1448858"/>
              <a:gd name="connsiteY19" fmla="*/ 425450 h 901700"/>
              <a:gd name="connsiteX20" fmla="*/ 674158 w 1448858"/>
              <a:gd name="connsiteY20" fmla="*/ 393700 h 901700"/>
              <a:gd name="connsiteX21" fmla="*/ 699558 w 1448858"/>
              <a:gd name="connsiteY21" fmla="*/ 381000 h 901700"/>
              <a:gd name="connsiteX22" fmla="*/ 737658 w 1448858"/>
              <a:gd name="connsiteY22" fmla="*/ 342900 h 901700"/>
              <a:gd name="connsiteX23" fmla="*/ 756708 w 1448858"/>
              <a:gd name="connsiteY23" fmla="*/ 349250 h 901700"/>
              <a:gd name="connsiteX24" fmla="*/ 782108 w 1448858"/>
              <a:gd name="connsiteY24" fmla="*/ 361950 h 901700"/>
              <a:gd name="connsiteX25" fmla="*/ 807508 w 1448858"/>
              <a:gd name="connsiteY25" fmla="*/ 368300 h 901700"/>
              <a:gd name="connsiteX26" fmla="*/ 820208 w 1448858"/>
              <a:gd name="connsiteY26" fmla="*/ 387350 h 901700"/>
              <a:gd name="connsiteX27" fmla="*/ 839258 w 1448858"/>
              <a:gd name="connsiteY27" fmla="*/ 400050 h 901700"/>
              <a:gd name="connsiteX28" fmla="*/ 845608 w 1448858"/>
              <a:gd name="connsiteY28" fmla="*/ 419100 h 901700"/>
              <a:gd name="connsiteX29" fmla="*/ 858308 w 1448858"/>
              <a:gd name="connsiteY29" fmla="*/ 438150 h 901700"/>
              <a:gd name="connsiteX30" fmla="*/ 864658 w 1448858"/>
              <a:gd name="connsiteY30" fmla="*/ 463550 h 901700"/>
              <a:gd name="connsiteX31" fmla="*/ 902758 w 1448858"/>
              <a:gd name="connsiteY31" fmla="*/ 482600 h 901700"/>
              <a:gd name="connsiteX32" fmla="*/ 928158 w 1448858"/>
              <a:gd name="connsiteY32" fmla="*/ 501650 h 901700"/>
              <a:gd name="connsiteX33" fmla="*/ 1017058 w 1448858"/>
              <a:gd name="connsiteY33" fmla="*/ 514350 h 901700"/>
              <a:gd name="connsiteX34" fmla="*/ 1093258 w 1448858"/>
              <a:gd name="connsiteY34" fmla="*/ 508000 h 901700"/>
              <a:gd name="connsiteX35" fmla="*/ 1112308 w 1448858"/>
              <a:gd name="connsiteY35" fmla="*/ 501650 h 901700"/>
              <a:gd name="connsiteX36" fmla="*/ 1175808 w 1448858"/>
              <a:gd name="connsiteY36" fmla="*/ 508000 h 901700"/>
              <a:gd name="connsiteX37" fmla="*/ 1201208 w 1448858"/>
              <a:gd name="connsiteY37" fmla="*/ 514350 h 901700"/>
              <a:gd name="connsiteX38" fmla="*/ 1239308 w 1448858"/>
              <a:gd name="connsiteY38" fmla="*/ 539750 h 901700"/>
              <a:gd name="connsiteX39" fmla="*/ 1258358 w 1448858"/>
              <a:gd name="connsiteY39" fmla="*/ 552450 h 901700"/>
              <a:gd name="connsiteX40" fmla="*/ 1277408 w 1448858"/>
              <a:gd name="connsiteY40" fmla="*/ 565150 h 901700"/>
              <a:gd name="connsiteX41" fmla="*/ 1296458 w 1448858"/>
              <a:gd name="connsiteY41" fmla="*/ 571500 h 901700"/>
              <a:gd name="connsiteX42" fmla="*/ 1315508 w 1448858"/>
              <a:gd name="connsiteY42" fmla="*/ 590550 h 901700"/>
              <a:gd name="connsiteX43" fmla="*/ 1334558 w 1448858"/>
              <a:gd name="connsiteY43" fmla="*/ 596900 h 901700"/>
              <a:gd name="connsiteX44" fmla="*/ 1353608 w 1448858"/>
              <a:gd name="connsiteY44" fmla="*/ 609600 h 901700"/>
              <a:gd name="connsiteX45" fmla="*/ 1372658 w 1448858"/>
              <a:gd name="connsiteY45" fmla="*/ 647700 h 901700"/>
              <a:gd name="connsiteX46" fmla="*/ 1391708 w 1448858"/>
              <a:gd name="connsiteY46" fmla="*/ 660400 h 901700"/>
              <a:gd name="connsiteX47" fmla="*/ 1417108 w 1448858"/>
              <a:gd name="connsiteY47" fmla="*/ 679450 h 901700"/>
              <a:gd name="connsiteX48" fmla="*/ 1423458 w 1448858"/>
              <a:gd name="connsiteY48" fmla="*/ 698500 h 901700"/>
              <a:gd name="connsiteX49" fmla="*/ 1448858 w 1448858"/>
              <a:gd name="connsiteY49" fmla="*/ 736600 h 901700"/>
              <a:gd name="connsiteX50" fmla="*/ 1442508 w 1448858"/>
              <a:gd name="connsiteY50" fmla="*/ 825500 h 901700"/>
              <a:gd name="connsiteX51" fmla="*/ 1429808 w 1448858"/>
              <a:gd name="connsiteY51" fmla="*/ 844550 h 901700"/>
              <a:gd name="connsiteX52" fmla="*/ 1423458 w 1448858"/>
              <a:gd name="connsiteY52" fmla="*/ 863600 h 901700"/>
              <a:gd name="connsiteX53" fmla="*/ 1366308 w 1448858"/>
              <a:gd name="connsiteY53" fmla="*/ 889000 h 901700"/>
              <a:gd name="connsiteX54" fmla="*/ 1347258 w 1448858"/>
              <a:gd name="connsiteY54" fmla="*/ 901700 h 901700"/>
              <a:gd name="connsiteX55" fmla="*/ 871008 w 1448858"/>
              <a:gd name="connsiteY55" fmla="*/ 895350 h 901700"/>
              <a:gd name="connsiteX56" fmla="*/ 839258 w 1448858"/>
              <a:gd name="connsiteY56" fmla="*/ 882650 h 901700"/>
              <a:gd name="connsiteX57" fmla="*/ 807508 w 1448858"/>
              <a:gd name="connsiteY57" fmla="*/ 876300 h 901700"/>
              <a:gd name="connsiteX58" fmla="*/ 782108 w 1448858"/>
              <a:gd name="connsiteY58" fmla="*/ 869950 h 901700"/>
              <a:gd name="connsiteX59" fmla="*/ 724958 w 1448858"/>
              <a:gd name="connsiteY59" fmla="*/ 863600 h 901700"/>
              <a:gd name="connsiteX60" fmla="*/ 686858 w 1448858"/>
              <a:gd name="connsiteY60" fmla="*/ 857250 h 901700"/>
              <a:gd name="connsiteX61" fmla="*/ 661458 w 1448858"/>
              <a:gd name="connsiteY61" fmla="*/ 850900 h 901700"/>
              <a:gd name="connsiteX62" fmla="*/ 604308 w 1448858"/>
              <a:gd name="connsiteY62" fmla="*/ 844550 h 901700"/>
              <a:gd name="connsiteX63" fmla="*/ 521758 w 1448858"/>
              <a:gd name="connsiteY63" fmla="*/ 825500 h 901700"/>
              <a:gd name="connsiteX64" fmla="*/ 496358 w 1448858"/>
              <a:gd name="connsiteY64" fmla="*/ 819150 h 901700"/>
              <a:gd name="connsiteX65" fmla="*/ 477308 w 1448858"/>
              <a:gd name="connsiteY65" fmla="*/ 812800 h 901700"/>
              <a:gd name="connsiteX66" fmla="*/ 382058 w 1448858"/>
              <a:gd name="connsiteY66" fmla="*/ 806450 h 901700"/>
              <a:gd name="connsiteX67" fmla="*/ 331258 w 1448858"/>
              <a:gd name="connsiteY67" fmla="*/ 793750 h 901700"/>
              <a:gd name="connsiteX68" fmla="*/ 312208 w 1448858"/>
              <a:gd name="connsiteY68" fmla="*/ 787400 h 901700"/>
              <a:gd name="connsiteX69" fmla="*/ 293158 w 1448858"/>
              <a:gd name="connsiteY69" fmla="*/ 774700 h 901700"/>
              <a:gd name="connsiteX70" fmla="*/ 229658 w 1448858"/>
              <a:gd name="connsiteY70" fmla="*/ 736600 h 901700"/>
              <a:gd name="connsiteX71" fmla="*/ 210608 w 1448858"/>
              <a:gd name="connsiteY71" fmla="*/ 717550 h 901700"/>
              <a:gd name="connsiteX72" fmla="*/ 172508 w 1448858"/>
              <a:gd name="connsiteY72" fmla="*/ 692150 h 901700"/>
              <a:gd name="connsiteX73" fmla="*/ 159808 w 1448858"/>
              <a:gd name="connsiteY73" fmla="*/ 666750 h 901700"/>
              <a:gd name="connsiteX74" fmla="*/ 140758 w 1448858"/>
              <a:gd name="connsiteY74" fmla="*/ 647700 h 901700"/>
              <a:gd name="connsiteX75" fmla="*/ 115358 w 1448858"/>
              <a:gd name="connsiteY75" fmla="*/ 615950 h 901700"/>
              <a:gd name="connsiteX76" fmla="*/ 109008 w 1448858"/>
              <a:gd name="connsiteY76" fmla="*/ 476250 h 901700"/>
              <a:gd name="connsiteX77" fmla="*/ 102658 w 1448858"/>
              <a:gd name="connsiteY77" fmla="*/ 387350 h 901700"/>
              <a:gd name="connsiteX78" fmla="*/ 89958 w 1448858"/>
              <a:gd name="connsiteY78" fmla="*/ 368300 h 901700"/>
              <a:gd name="connsiteX79" fmla="*/ 77258 w 1448858"/>
              <a:gd name="connsiteY79" fmla="*/ 323850 h 901700"/>
              <a:gd name="connsiteX80" fmla="*/ 45508 w 1448858"/>
              <a:gd name="connsiteY80" fmla="*/ 266700 h 901700"/>
              <a:gd name="connsiteX81" fmla="*/ 39158 w 1448858"/>
              <a:gd name="connsiteY81" fmla="*/ 222250 h 901700"/>
              <a:gd name="connsiteX82" fmla="*/ 45508 w 1448858"/>
              <a:gd name="connsiteY82" fmla="*/ 203200 h 901700"/>
              <a:gd name="connsiteX83" fmla="*/ 26458 w 1448858"/>
              <a:gd name="connsiteY83" fmla="*/ 133350 h 901700"/>
              <a:gd name="connsiteX84" fmla="*/ 20108 w 1448858"/>
              <a:gd name="connsiteY84" fmla="*/ 107950 h 901700"/>
              <a:gd name="connsiteX85" fmla="*/ 7408 w 1448858"/>
              <a:gd name="connsiteY85" fmla="*/ 107950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448858" h="901700">
                <a:moveTo>
                  <a:pt x="7408" y="107950"/>
                </a:moveTo>
                <a:cubicBezTo>
                  <a:pt x="14816" y="96308"/>
                  <a:pt x="6924" y="102938"/>
                  <a:pt x="64558" y="38100"/>
                </a:cubicBezTo>
                <a:cubicBezTo>
                  <a:pt x="69628" y="32396"/>
                  <a:pt x="71048" y="23486"/>
                  <a:pt x="77258" y="19050"/>
                </a:cubicBezTo>
                <a:cubicBezTo>
                  <a:pt x="90134" y="9853"/>
                  <a:pt x="118605" y="3951"/>
                  <a:pt x="134408" y="0"/>
                </a:cubicBezTo>
                <a:cubicBezTo>
                  <a:pt x="149225" y="2117"/>
                  <a:pt x="164522" y="2049"/>
                  <a:pt x="178858" y="6350"/>
                </a:cubicBezTo>
                <a:cubicBezTo>
                  <a:pt x="186168" y="8543"/>
                  <a:pt x="196653" y="11522"/>
                  <a:pt x="197908" y="19050"/>
                </a:cubicBezTo>
                <a:cubicBezTo>
                  <a:pt x="201405" y="40033"/>
                  <a:pt x="194793" y="61525"/>
                  <a:pt x="191558" y="82550"/>
                </a:cubicBezTo>
                <a:cubicBezTo>
                  <a:pt x="190540" y="89166"/>
                  <a:pt x="187325" y="95250"/>
                  <a:pt x="185208" y="101600"/>
                </a:cubicBezTo>
                <a:cubicBezTo>
                  <a:pt x="187325" y="120650"/>
                  <a:pt x="186909" y="140155"/>
                  <a:pt x="191558" y="158750"/>
                </a:cubicBezTo>
                <a:cubicBezTo>
                  <a:pt x="193409" y="166154"/>
                  <a:pt x="203179" y="170245"/>
                  <a:pt x="204258" y="177800"/>
                </a:cubicBezTo>
                <a:cubicBezTo>
                  <a:pt x="209654" y="215575"/>
                  <a:pt x="203468" y="254615"/>
                  <a:pt x="210608" y="292100"/>
                </a:cubicBezTo>
                <a:cubicBezTo>
                  <a:pt x="212288" y="300922"/>
                  <a:pt x="224438" y="303842"/>
                  <a:pt x="229658" y="311150"/>
                </a:cubicBezTo>
                <a:cubicBezTo>
                  <a:pt x="258954" y="352165"/>
                  <a:pt x="223853" y="324213"/>
                  <a:pt x="261408" y="349250"/>
                </a:cubicBezTo>
                <a:cubicBezTo>
                  <a:pt x="297804" y="403845"/>
                  <a:pt x="249341" y="339597"/>
                  <a:pt x="293158" y="374650"/>
                </a:cubicBezTo>
                <a:cubicBezTo>
                  <a:pt x="299117" y="379418"/>
                  <a:pt x="299508" y="389467"/>
                  <a:pt x="305858" y="393700"/>
                </a:cubicBezTo>
                <a:cubicBezTo>
                  <a:pt x="313120" y="398541"/>
                  <a:pt x="323086" y="396986"/>
                  <a:pt x="331258" y="400050"/>
                </a:cubicBezTo>
                <a:cubicBezTo>
                  <a:pt x="340121" y="403374"/>
                  <a:pt x="348439" y="408054"/>
                  <a:pt x="356658" y="412750"/>
                </a:cubicBezTo>
                <a:cubicBezTo>
                  <a:pt x="363284" y="416536"/>
                  <a:pt x="368097" y="424893"/>
                  <a:pt x="375708" y="425450"/>
                </a:cubicBezTo>
                <a:cubicBezTo>
                  <a:pt x="455955" y="431322"/>
                  <a:pt x="536575" y="429683"/>
                  <a:pt x="617008" y="431800"/>
                </a:cubicBezTo>
                <a:cubicBezTo>
                  <a:pt x="623358" y="429683"/>
                  <a:pt x="630489" y="429163"/>
                  <a:pt x="636058" y="425450"/>
                </a:cubicBezTo>
                <a:cubicBezTo>
                  <a:pt x="714859" y="372916"/>
                  <a:pt x="601444" y="435251"/>
                  <a:pt x="674158" y="393700"/>
                </a:cubicBezTo>
                <a:cubicBezTo>
                  <a:pt x="682377" y="389004"/>
                  <a:pt x="692166" y="386913"/>
                  <a:pt x="699558" y="381000"/>
                </a:cubicBezTo>
                <a:cubicBezTo>
                  <a:pt x="713583" y="369780"/>
                  <a:pt x="737658" y="342900"/>
                  <a:pt x="737658" y="342900"/>
                </a:cubicBezTo>
                <a:cubicBezTo>
                  <a:pt x="744008" y="345017"/>
                  <a:pt x="750556" y="346613"/>
                  <a:pt x="756708" y="349250"/>
                </a:cubicBezTo>
                <a:cubicBezTo>
                  <a:pt x="765409" y="352979"/>
                  <a:pt x="773245" y="358626"/>
                  <a:pt x="782108" y="361950"/>
                </a:cubicBezTo>
                <a:cubicBezTo>
                  <a:pt x="790280" y="365014"/>
                  <a:pt x="799041" y="366183"/>
                  <a:pt x="807508" y="368300"/>
                </a:cubicBezTo>
                <a:cubicBezTo>
                  <a:pt x="811741" y="374650"/>
                  <a:pt x="814812" y="381954"/>
                  <a:pt x="820208" y="387350"/>
                </a:cubicBezTo>
                <a:cubicBezTo>
                  <a:pt x="825604" y="392746"/>
                  <a:pt x="834490" y="394091"/>
                  <a:pt x="839258" y="400050"/>
                </a:cubicBezTo>
                <a:cubicBezTo>
                  <a:pt x="843439" y="405277"/>
                  <a:pt x="842615" y="413113"/>
                  <a:pt x="845608" y="419100"/>
                </a:cubicBezTo>
                <a:cubicBezTo>
                  <a:pt x="849021" y="425926"/>
                  <a:pt x="854075" y="431800"/>
                  <a:pt x="858308" y="438150"/>
                </a:cubicBezTo>
                <a:cubicBezTo>
                  <a:pt x="860425" y="446617"/>
                  <a:pt x="859817" y="456288"/>
                  <a:pt x="864658" y="463550"/>
                </a:cubicBezTo>
                <a:cubicBezTo>
                  <a:pt x="871692" y="474101"/>
                  <a:pt x="891891" y="478978"/>
                  <a:pt x="902758" y="482600"/>
                </a:cubicBezTo>
                <a:cubicBezTo>
                  <a:pt x="911225" y="488950"/>
                  <a:pt x="918969" y="496399"/>
                  <a:pt x="928158" y="501650"/>
                </a:cubicBezTo>
                <a:cubicBezTo>
                  <a:pt x="948959" y="513536"/>
                  <a:pt x="1011898" y="513881"/>
                  <a:pt x="1017058" y="514350"/>
                </a:cubicBezTo>
                <a:cubicBezTo>
                  <a:pt x="1042458" y="512233"/>
                  <a:pt x="1067994" y="511369"/>
                  <a:pt x="1093258" y="508000"/>
                </a:cubicBezTo>
                <a:cubicBezTo>
                  <a:pt x="1099893" y="507115"/>
                  <a:pt x="1105615" y="501650"/>
                  <a:pt x="1112308" y="501650"/>
                </a:cubicBezTo>
                <a:cubicBezTo>
                  <a:pt x="1133580" y="501650"/>
                  <a:pt x="1154641" y="505883"/>
                  <a:pt x="1175808" y="508000"/>
                </a:cubicBezTo>
                <a:cubicBezTo>
                  <a:pt x="1184275" y="510117"/>
                  <a:pt x="1193402" y="510447"/>
                  <a:pt x="1201208" y="514350"/>
                </a:cubicBezTo>
                <a:cubicBezTo>
                  <a:pt x="1214860" y="521176"/>
                  <a:pt x="1226608" y="531283"/>
                  <a:pt x="1239308" y="539750"/>
                </a:cubicBezTo>
                <a:lnTo>
                  <a:pt x="1258358" y="552450"/>
                </a:lnTo>
                <a:cubicBezTo>
                  <a:pt x="1264708" y="556683"/>
                  <a:pt x="1270168" y="562737"/>
                  <a:pt x="1277408" y="565150"/>
                </a:cubicBezTo>
                <a:lnTo>
                  <a:pt x="1296458" y="571500"/>
                </a:lnTo>
                <a:cubicBezTo>
                  <a:pt x="1302808" y="577850"/>
                  <a:pt x="1308036" y="585569"/>
                  <a:pt x="1315508" y="590550"/>
                </a:cubicBezTo>
                <a:cubicBezTo>
                  <a:pt x="1321077" y="594263"/>
                  <a:pt x="1328571" y="593907"/>
                  <a:pt x="1334558" y="596900"/>
                </a:cubicBezTo>
                <a:cubicBezTo>
                  <a:pt x="1341384" y="600313"/>
                  <a:pt x="1347258" y="605367"/>
                  <a:pt x="1353608" y="609600"/>
                </a:cubicBezTo>
                <a:cubicBezTo>
                  <a:pt x="1358773" y="625094"/>
                  <a:pt x="1360348" y="635390"/>
                  <a:pt x="1372658" y="647700"/>
                </a:cubicBezTo>
                <a:cubicBezTo>
                  <a:pt x="1378054" y="653096"/>
                  <a:pt x="1385498" y="655964"/>
                  <a:pt x="1391708" y="660400"/>
                </a:cubicBezTo>
                <a:cubicBezTo>
                  <a:pt x="1400320" y="666551"/>
                  <a:pt x="1408641" y="673100"/>
                  <a:pt x="1417108" y="679450"/>
                </a:cubicBezTo>
                <a:cubicBezTo>
                  <a:pt x="1419225" y="685800"/>
                  <a:pt x="1420207" y="692649"/>
                  <a:pt x="1423458" y="698500"/>
                </a:cubicBezTo>
                <a:cubicBezTo>
                  <a:pt x="1430871" y="711843"/>
                  <a:pt x="1448858" y="736600"/>
                  <a:pt x="1448858" y="736600"/>
                </a:cubicBezTo>
                <a:cubicBezTo>
                  <a:pt x="1446741" y="766233"/>
                  <a:pt x="1447671" y="796243"/>
                  <a:pt x="1442508" y="825500"/>
                </a:cubicBezTo>
                <a:cubicBezTo>
                  <a:pt x="1441182" y="833016"/>
                  <a:pt x="1433221" y="837724"/>
                  <a:pt x="1429808" y="844550"/>
                </a:cubicBezTo>
                <a:cubicBezTo>
                  <a:pt x="1426815" y="850537"/>
                  <a:pt x="1427639" y="858373"/>
                  <a:pt x="1423458" y="863600"/>
                </a:cubicBezTo>
                <a:cubicBezTo>
                  <a:pt x="1408688" y="882063"/>
                  <a:pt x="1384602" y="876804"/>
                  <a:pt x="1366308" y="889000"/>
                </a:cubicBezTo>
                <a:lnTo>
                  <a:pt x="1347258" y="901700"/>
                </a:lnTo>
                <a:cubicBezTo>
                  <a:pt x="1188508" y="899583"/>
                  <a:pt x="1029661" y="901299"/>
                  <a:pt x="871008" y="895350"/>
                </a:cubicBezTo>
                <a:cubicBezTo>
                  <a:pt x="859617" y="894923"/>
                  <a:pt x="850176" y="885925"/>
                  <a:pt x="839258" y="882650"/>
                </a:cubicBezTo>
                <a:cubicBezTo>
                  <a:pt x="828920" y="879549"/>
                  <a:pt x="818044" y="878641"/>
                  <a:pt x="807508" y="876300"/>
                </a:cubicBezTo>
                <a:cubicBezTo>
                  <a:pt x="798989" y="874407"/>
                  <a:pt x="790734" y="871277"/>
                  <a:pt x="782108" y="869950"/>
                </a:cubicBezTo>
                <a:cubicBezTo>
                  <a:pt x="763164" y="867035"/>
                  <a:pt x="743957" y="866133"/>
                  <a:pt x="724958" y="863600"/>
                </a:cubicBezTo>
                <a:cubicBezTo>
                  <a:pt x="712196" y="861898"/>
                  <a:pt x="699483" y="859775"/>
                  <a:pt x="686858" y="857250"/>
                </a:cubicBezTo>
                <a:cubicBezTo>
                  <a:pt x="678300" y="855538"/>
                  <a:pt x="670084" y="852227"/>
                  <a:pt x="661458" y="850900"/>
                </a:cubicBezTo>
                <a:cubicBezTo>
                  <a:pt x="642514" y="847985"/>
                  <a:pt x="623358" y="846667"/>
                  <a:pt x="604308" y="844550"/>
                </a:cubicBezTo>
                <a:cubicBezTo>
                  <a:pt x="549305" y="822549"/>
                  <a:pt x="594960" y="837700"/>
                  <a:pt x="521758" y="825500"/>
                </a:cubicBezTo>
                <a:cubicBezTo>
                  <a:pt x="513150" y="824065"/>
                  <a:pt x="504749" y="821548"/>
                  <a:pt x="496358" y="819150"/>
                </a:cubicBezTo>
                <a:cubicBezTo>
                  <a:pt x="489922" y="817311"/>
                  <a:pt x="483961" y="813539"/>
                  <a:pt x="477308" y="812800"/>
                </a:cubicBezTo>
                <a:cubicBezTo>
                  <a:pt x="445682" y="809286"/>
                  <a:pt x="413808" y="808567"/>
                  <a:pt x="382058" y="806450"/>
                </a:cubicBezTo>
                <a:cubicBezTo>
                  <a:pt x="365125" y="802217"/>
                  <a:pt x="348097" y="798343"/>
                  <a:pt x="331258" y="793750"/>
                </a:cubicBezTo>
                <a:cubicBezTo>
                  <a:pt x="324800" y="791989"/>
                  <a:pt x="318195" y="790393"/>
                  <a:pt x="312208" y="787400"/>
                </a:cubicBezTo>
                <a:cubicBezTo>
                  <a:pt x="305382" y="783987"/>
                  <a:pt x="299784" y="778486"/>
                  <a:pt x="293158" y="774700"/>
                </a:cubicBezTo>
                <a:cubicBezTo>
                  <a:pt x="269774" y="761338"/>
                  <a:pt x="250370" y="757312"/>
                  <a:pt x="229658" y="736600"/>
                </a:cubicBezTo>
                <a:cubicBezTo>
                  <a:pt x="223308" y="730250"/>
                  <a:pt x="217697" y="723063"/>
                  <a:pt x="210608" y="717550"/>
                </a:cubicBezTo>
                <a:cubicBezTo>
                  <a:pt x="198560" y="708179"/>
                  <a:pt x="172508" y="692150"/>
                  <a:pt x="172508" y="692150"/>
                </a:cubicBezTo>
                <a:cubicBezTo>
                  <a:pt x="168275" y="683683"/>
                  <a:pt x="165310" y="674453"/>
                  <a:pt x="159808" y="666750"/>
                </a:cubicBezTo>
                <a:cubicBezTo>
                  <a:pt x="154588" y="659442"/>
                  <a:pt x="145739" y="655172"/>
                  <a:pt x="140758" y="647700"/>
                </a:cubicBezTo>
                <a:cubicBezTo>
                  <a:pt x="116221" y="610894"/>
                  <a:pt x="157963" y="644353"/>
                  <a:pt x="115358" y="615950"/>
                </a:cubicBezTo>
                <a:cubicBezTo>
                  <a:pt x="113241" y="569383"/>
                  <a:pt x="111594" y="522793"/>
                  <a:pt x="109008" y="476250"/>
                </a:cubicBezTo>
                <a:cubicBezTo>
                  <a:pt x="107360" y="446587"/>
                  <a:pt x="107821" y="416607"/>
                  <a:pt x="102658" y="387350"/>
                </a:cubicBezTo>
                <a:cubicBezTo>
                  <a:pt x="101332" y="379834"/>
                  <a:pt x="94191" y="374650"/>
                  <a:pt x="89958" y="368300"/>
                </a:cubicBezTo>
                <a:cubicBezTo>
                  <a:pt x="88463" y="362321"/>
                  <a:pt x="81399" y="331303"/>
                  <a:pt x="77258" y="323850"/>
                </a:cubicBezTo>
                <a:cubicBezTo>
                  <a:pt x="40867" y="258346"/>
                  <a:pt x="59876" y="309805"/>
                  <a:pt x="45508" y="266700"/>
                </a:cubicBezTo>
                <a:cubicBezTo>
                  <a:pt x="43391" y="251883"/>
                  <a:pt x="39158" y="237217"/>
                  <a:pt x="39158" y="222250"/>
                </a:cubicBezTo>
                <a:cubicBezTo>
                  <a:pt x="39158" y="215557"/>
                  <a:pt x="45508" y="209893"/>
                  <a:pt x="45508" y="203200"/>
                </a:cubicBezTo>
                <a:cubicBezTo>
                  <a:pt x="45508" y="155772"/>
                  <a:pt x="45361" y="161704"/>
                  <a:pt x="26458" y="133350"/>
                </a:cubicBezTo>
                <a:cubicBezTo>
                  <a:pt x="24341" y="124883"/>
                  <a:pt x="22506" y="116341"/>
                  <a:pt x="20108" y="107950"/>
                </a:cubicBezTo>
                <a:cubicBezTo>
                  <a:pt x="18269" y="101514"/>
                  <a:pt x="0" y="119592"/>
                  <a:pt x="7408" y="107950"/>
                </a:cubicBez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 name="Freeform 14"/>
          <p:cNvSpPr/>
          <p:nvPr/>
        </p:nvSpPr>
        <p:spPr>
          <a:xfrm>
            <a:off x="6132512" y="3267075"/>
            <a:ext cx="303213" cy="601663"/>
          </a:xfrm>
          <a:custGeom>
            <a:avLst/>
            <a:gdLst>
              <a:gd name="connsiteX0" fmla="*/ 240519 w 303141"/>
              <a:gd name="connsiteY0" fmla="*/ 25032 h 322406"/>
              <a:gd name="connsiteX1" fmla="*/ 215119 w 303141"/>
              <a:gd name="connsiteY1" fmla="*/ 18682 h 322406"/>
              <a:gd name="connsiteX2" fmla="*/ 145269 w 303141"/>
              <a:gd name="connsiteY2" fmla="*/ 37732 h 322406"/>
              <a:gd name="connsiteX3" fmla="*/ 126219 w 303141"/>
              <a:gd name="connsiteY3" fmla="*/ 50432 h 322406"/>
              <a:gd name="connsiteX4" fmla="*/ 107169 w 303141"/>
              <a:gd name="connsiteY4" fmla="*/ 56782 h 322406"/>
              <a:gd name="connsiteX5" fmla="*/ 69069 w 303141"/>
              <a:gd name="connsiteY5" fmla="*/ 82182 h 322406"/>
              <a:gd name="connsiteX6" fmla="*/ 50019 w 303141"/>
              <a:gd name="connsiteY6" fmla="*/ 94882 h 322406"/>
              <a:gd name="connsiteX7" fmla="*/ 30969 w 303141"/>
              <a:gd name="connsiteY7" fmla="*/ 113932 h 322406"/>
              <a:gd name="connsiteX8" fmla="*/ 24619 w 303141"/>
              <a:gd name="connsiteY8" fmla="*/ 132982 h 322406"/>
              <a:gd name="connsiteX9" fmla="*/ 5569 w 303141"/>
              <a:gd name="connsiteY9" fmla="*/ 171082 h 322406"/>
              <a:gd name="connsiteX10" fmla="*/ 18269 w 303141"/>
              <a:gd name="connsiteY10" fmla="*/ 228232 h 322406"/>
              <a:gd name="connsiteX11" fmla="*/ 24619 w 303141"/>
              <a:gd name="connsiteY11" fmla="*/ 247282 h 322406"/>
              <a:gd name="connsiteX12" fmla="*/ 69069 w 303141"/>
              <a:gd name="connsiteY12" fmla="*/ 272682 h 322406"/>
              <a:gd name="connsiteX13" fmla="*/ 75419 w 303141"/>
              <a:gd name="connsiteY13" fmla="*/ 291732 h 322406"/>
              <a:gd name="connsiteX14" fmla="*/ 138919 w 303141"/>
              <a:gd name="connsiteY14" fmla="*/ 304432 h 322406"/>
              <a:gd name="connsiteX15" fmla="*/ 157969 w 303141"/>
              <a:gd name="connsiteY15" fmla="*/ 317132 h 322406"/>
              <a:gd name="connsiteX16" fmla="*/ 227819 w 303141"/>
              <a:gd name="connsiteY16" fmla="*/ 298082 h 322406"/>
              <a:gd name="connsiteX17" fmla="*/ 246869 w 303141"/>
              <a:gd name="connsiteY17" fmla="*/ 291732 h 322406"/>
              <a:gd name="connsiteX18" fmla="*/ 284969 w 303141"/>
              <a:gd name="connsiteY18" fmla="*/ 259982 h 322406"/>
              <a:gd name="connsiteX19" fmla="*/ 291319 w 303141"/>
              <a:gd name="connsiteY19" fmla="*/ 240932 h 322406"/>
              <a:gd name="connsiteX20" fmla="*/ 291319 w 303141"/>
              <a:gd name="connsiteY20" fmla="*/ 196482 h 322406"/>
              <a:gd name="connsiteX21" fmla="*/ 272269 w 303141"/>
              <a:gd name="connsiteY21" fmla="*/ 183782 h 322406"/>
              <a:gd name="connsiteX22" fmla="*/ 265919 w 303141"/>
              <a:gd name="connsiteY22" fmla="*/ 152032 h 322406"/>
              <a:gd name="connsiteX23" fmla="*/ 253219 w 303141"/>
              <a:gd name="connsiteY23" fmla="*/ 126632 h 322406"/>
              <a:gd name="connsiteX24" fmla="*/ 240519 w 303141"/>
              <a:gd name="connsiteY24" fmla="*/ 25032 h 3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141" h="322406">
                <a:moveTo>
                  <a:pt x="240519" y="25032"/>
                </a:moveTo>
                <a:cubicBezTo>
                  <a:pt x="234169" y="7040"/>
                  <a:pt x="223846" y="18682"/>
                  <a:pt x="215119" y="18682"/>
                </a:cubicBezTo>
                <a:cubicBezTo>
                  <a:pt x="203191" y="18682"/>
                  <a:pt x="152740" y="32752"/>
                  <a:pt x="145269" y="37732"/>
                </a:cubicBezTo>
                <a:cubicBezTo>
                  <a:pt x="138919" y="41965"/>
                  <a:pt x="133045" y="47019"/>
                  <a:pt x="126219" y="50432"/>
                </a:cubicBezTo>
                <a:cubicBezTo>
                  <a:pt x="120232" y="53425"/>
                  <a:pt x="113020" y="53531"/>
                  <a:pt x="107169" y="56782"/>
                </a:cubicBezTo>
                <a:cubicBezTo>
                  <a:pt x="93826" y="64195"/>
                  <a:pt x="81769" y="73715"/>
                  <a:pt x="69069" y="82182"/>
                </a:cubicBezTo>
                <a:cubicBezTo>
                  <a:pt x="62719" y="86415"/>
                  <a:pt x="55415" y="89486"/>
                  <a:pt x="50019" y="94882"/>
                </a:cubicBezTo>
                <a:lnTo>
                  <a:pt x="30969" y="113932"/>
                </a:lnTo>
                <a:cubicBezTo>
                  <a:pt x="28852" y="120282"/>
                  <a:pt x="27612" y="126995"/>
                  <a:pt x="24619" y="132982"/>
                </a:cubicBezTo>
                <a:cubicBezTo>
                  <a:pt x="0" y="182221"/>
                  <a:pt x="21530" y="123199"/>
                  <a:pt x="5569" y="171082"/>
                </a:cubicBezTo>
                <a:cubicBezTo>
                  <a:pt x="9934" y="192906"/>
                  <a:pt x="12291" y="207307"/>
                  <a:pt x="18269" y="228232"/>
                </a:cubicBezTo>
                <a:cubicBezTo>
                  <a:pt x="20108" y="234668"/>
                  <a:pt x="20438" y="242055"/>
                  <a:pt x="24619" y="247282"/>
                </a:cubicBezTo>
                <a:cubicBezTo>
                  <a:pt x="30603" y="254762"/>
                  <a:pt x="62819" y="269557"/>
                  <a:pt x="69069" y="272682"/>
                </a:cubicBezTo>
                <a:cubicBezTo>
                  <a:pt x="71186" y="279032"/>
                  <a:pt x="69325" y="288962"/>
                  <a:pt x="75419" y="291732"/>
                </a:cubicBezTo>
                <a:cubicBezTo>
                  <a:pt x="95070" y="300664"/>
                  <a:pt x="138919" y="304432"/>
                  <a:pt x="138919" y="304432"/>
                </a:cubicBezTo>
                <a:cubicBezTo>
                  <a:pt x="145269" y="308665"/>
                  <a:pt x="150369" y="316441"/>
                  <a:pt x="157969" y="317132"/>
                </a:cubicBezTo>
                <a:cubicBezTo>
                  <a:pt x="215983" y="322406"/>
                  <a:pt x="194730" y="314626"/>
                  <a:pt x="227819" y="298082"/>
                </a:cubicBezTo>
                <a:cubicBezTo>
                  <a:pt x="233806" y="295089"/>
                  <a:pt x="240882" y="294725"/>
                  <a:pt x="246869" y="291732"/>
                </a:cubicBezTo>
                <a:cubicBezTo>
                  <a:pt x="264550" y="282891"/>
                  <a:pt x="270925" y="274026"/>
                  <a:pt x="284969" y="259982"/>
                </a:cubicBezTo>
                <a:cubicBezTo>
                  <a:pt x="287086" y="253632"/>
                  <a:pt x="289480" y="247368"/>
                  <a:pt x="291319" y="240932"/>
                </a:cubicBezTo>
                <a:cubicBezTo>
                  <a:pt x="295756" y="225404"/>
                  <a:pt x="303141" y="211260"/>
                  <a:pt x="291319" y="196482"/>
                </a:cubicBezTo>
                <a:cubicBezTo>
                  <a:pt x="286551" y="190523"/>
                  <a:pt x="278619" y="188015"/>
                  <a:pt x="272269" y="183782"/>
                </a:cubicBezTo>
                <a:cubicBezTo>
                  <a:pt x="270152" y="173199"/>
                  <a:pt x="269332" y="162271"/>
                  <a:pt x="265919" y="152032"/>
                </a:cubicBezTo>
                <a:cubicBezTo>
                  <a:pt x="262926" y="143052"/>
                  <a:pt x="254695" y="135982"/>
                  <a:pt x="253219" y="126632"/>
                </a:cubicBezTo>
                <a:cubicBezTo>
                  <a:pt x="233224" y="0"/>
                  <a:pt x="246869" y="43024"/>
                  <a:pt x="240519" y="25032"/>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Freeform 16"/>
          <p:cNvSpPr/>
          <p:nvPr/>
        </p:nvSpPr>
        <p:spPr>
          <a:xfrm>
            <a:off x="6588125" y="3443288"/>
            <a:ext cx="384175" cy="509587"/>
          </a:xfrm>
          <a:custGeom>
            <a:avLst/>
            <a:gdLst>
              <a:gd name="connsiteX0" fmla="*/ 185845 w 383948"/>
              <a:gd name="connsiteY0" fmla="*/ 2117 h 510117"/>
              <a:gd name="connsiteX1" fmla="*/ 198545 w 383948"/>
              <a:gd name="connsiteY1" fmla="*/ 21167 h 510117"/>
              <a:gd name="connsiteX2" fmla="*/ 204895 w 383948"/>
              <a:gd name="connsiteY2" fmla="*/ 46567 h 510117"/>
              <a:gd name="connsiteX3" fmla="*/ 211245 w 383948"/>
              <a:gd name="connsiteY3" fmla="*/ 65617 h 510117"/>
              <a:gd name="connsiteX4" fmla="*/ 230295 w 383948"/>
              <a:gd name="connsiteY4" fmla="*/ 141817 h 510117"/>
              <a:gd name="connsiteX5" fmla="*/ 255695 w 383948"/>
              <a:gd name="connsiteY5" fmla="*/ 160867 h 510117"/>
              <a:gd name="connsiteX6" fmla="*/ 262045 w 383948"/>
              <a:gd name="connsiteY6" fmla="*/ 179917 h 510117"/>
              <a:gd name="connsiteX7" fmla="*/ 312845 w 383948"/>
              <a:gd name="connsiteY7" fmla="*/ 205317 h 510117"/>
              <a:gd name="connsiteX8" fmla="*/ 350945 w 383948"/>
              <a:gd name="connsiteY8" fmla="*/ 230717 h 510117"/>
              <a:gd name="connsiteX9" fmla="*/ 369995 w 383948"/>
              <a:gd name="connsiteY9" fmla="*/ 243417 h 510117"/>
              <a:gd name="connsiteX10" fmla="*/ 369995 w 383948"/>
              <a:gd name="connsiteY10" fmla="*/ 446617 h 510117"/>
              <a:gd name="connsiteX11" fmla="*/ 325545 w 383948"/>
              <a:gd name="connsiteY11" fmla="*/ 497417 h 510117"/>
              <a:gd name="connsiteX12" fmla="*/ 287445 w 383948"/>
              <a:gd name="connsiteY12" fmla="*/ 510117 h 510117"/>
              <a:gd name="connsiteX13" fmla="*/ 249345 w 383948"/>
              <a:gd name="connsiteY13" fmla="*/ 497417 h 510117"/>
              <a:gd name="connsiteX14" fmla="*/ 211245 w 383948"/>
              <a:gd name="connsiteY14" fmla="*/ 472017 h 510117"/>
              <a:gd name="connsiteX15" fmla="*/ 185845 w 383948"/>
              <a:gd name="connsiteY15" fmla="*/ 440267 h 510117"/>
              <a:gd name="connsiteX16" fmla="*/ 179495 w 383948"/>
              <a:gd name="connsiteY16" fmla="*/ 414867 h 510117"/>
              <a:gd name="connsiteX17" fmla="*/ 173145 w 383948"/>
              <a:gd name="connsiteY17" fmla="*/ 395817 h 510117"/>
              <a:gd name="connsiteX18" fmla="*/ 166795 w 383948"/>
              <a:gd name="connsiteY18" fmla="*/ 370417 h 510117"/>
              <a:gd name="connsiteX19" fmla="*/ 160445 w 383948"/>
              <a:gd name="connsiteY19" fmla="*/ 351367 h 510117"/>
              <a:gd name="connsiteX20" fmla="*/ 141395 w 383948"/>
              <a:gd name="connsiteY20" fmla="*/ 345017 h 510117"/>
              <a:gd name="connsiteX21" fmla="*/ 90595 w 383948"/>
              <a:gd name="connsiteY21" fmla="*/ 357717 h 510117"/>
              <a:gd name="connsiteX22" fmla="*/ 33445 w 383948"/>
              <a:gd name="connsiteY22" fmla="*/ 351367 h 510117"/>
              <a:gd name="connsiteX23" fmla="*/ 1695 w 383948"/>
              <a:gd name="connsiteY23" fmla="*/ 313267 h 510117"/>
              <a:gd name="connsiteX24" fmla="*/ 8045 w 383948"/>
              <a:gd name="connsiteY24" fmla="*/ 237067 h 510117"/>
              <a:gd name="connsiteX25" fmla="*/ 14395 w 383948"/>
              <a:gd name="connsiteY25" fmla="*/ 211667 h 510117"/>
              <a:gd name="connsiteX26" fmla="*/ 52495 w 383948"/>
              <a:gd name="connsiteY26" fmla="*/ 154517 h 510117"/>
              <a:gd name="connsiteX27" fmla="*/ 65195 w 383948"/>
              <a:gd name="connsiteY27" fmla="*/ 135467 h 510117"/>
              <a:gd name="connsiteX28" fmla="*/ 71545 w 383948"/>
              <a:gd name="connsiteY28" fmla="*/ 116417 h 510117"/>
              <a:gd name="connsiteX29" fmla="*/ 84245 w 383948"/>
              <a:gd name="connsiteY29" fmla="*/ 65617 h 510117"/>
              <a:gd name="connsiteX30" fmla="*/ 103295 w 383948"/>
              <a:gd name="connsiteY30" fmla="*/ 52917 h 510117"/>
              <a:gd name="connsiteX31" fmla="*/ 122345 w 383948"/>
              <a:gd name="connsiteY31" fmla="*/ 33867 h 510117"/>
              <a:gd name="connsiteX32" fmla="*/ 166795 w 383948"/>
              <a:gd name="connsiteY32" fmla="*/ 8467 h 510117"/>
              <a:gd name="connsiteX33" fmla="*/ 185845 w 383948"/>
              <a:gd name="connsiteY33" fmla="*/ 2117 h 51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3948" h="510117">
                <a:moveTo>
                  <a:pt x="185845" y="2117"/>
                </a:moveTo>
                <a:cubicBezTo>
                  <a:pt x="191137" y="4234"/>
                  <a:pt x="195539" y="14152"/>
                  <a:pt x="198545" y="21167"/>
                </a:cubicBezTo>
                <a:cubicBezTo>
                  <a:pt x="201983" y="29189"/>
                  <a:pt x="202497" y="38176"/>
                  <a:pt x="204895" y="46567"/>
                </a:cubicBezTo>
                <a:cubicBezTo>
                  <a:pt x="206734" y="53003"/>
                  <a:pt x="209128" y="59267"/>
                  <a:pt x="211245" y="65617"/>
                </a:cubicBezTo>
                <a:cubicBezTo>
                  <a:pt x="214299" y="90050"/>
                  <a:pt x="212443" y="120989"/>
                  <a:pt x="230295" y="141817"/>
                </a:cubicBezTo>
                <a:cubicBezTo>
                  <a:pt x="237183" y="149852"/>
                  <a:pt x="247228" y="154517"/>
                  <a:pt x="255695" y="160867"/>
                </a:cubicBezTo>
                <a:cubicBezTo>
                  <a:pt x="257812" y="167217"/>
                  <a:pt x="257760" y="174775"/>
                  <a:pt x="262045" y="179917"/>
                </a:cubicBezTo>
                <a:cubicBezTo>
                  <a:pt x="279088" y="200369"/>
                  <a:pt x="289826" y="199562"/>
                  <a:pt x="312845" y="205317"/>
                </a:cubicBezTo>
                <a:lnTo>
                  <a:pt x="350945" y="230717"/>
                </a:lnTo>
                <a:lnTo>
                  <a:pt x="369995" y="243417"/>
                </a:lnTo>
                <a:cubicBezTo>
                  <a:pt x="370813" y="261421"/>
                  <a:pt x="383948" y="401966"/>
                  <a:pt x="369995" y="446617"/>
                </a:cubicBezTo>
                <a:cubicBezTo>
                  <a:pt x="363764" y="466555"/>
                  <a:pt x="345594" y="488507"/>
                  <a:pt x="325545" y="497417"/>
                </a:cubicBezTo>
                <a:cubicBezTo>
                  <a:pt x="313312" y="502854"/>
                  <a:pt x="287445" y="510117"/>
                  <a:pt x="287445" y="510117"/>
                </a:cubicBezTo>
                <a:cubicBezTo>
                  <a:pt x="274745" y="505884"/>
                  <a:pt x="258811" y="506883"/>
                  <a:pt x="249345" y="497417"/>
                </a:cubicBezTo>
                <a:cubicBezTo>
                  <a:pt x="225562" y="473634"/>
                  <a:pt x="238814" y="481207"/>
                  <a:pt x="211245" y="472017"/>
                </a:cubicBezTo>
                <a:cubicBezTo>
                  <a:pt x="190486" y="409739"/>
                  <a:pt x="224142" y="497712"/>
                  <a:pt x="185845" y="440267"/>
                </a:cubicBezTo>
                <a:cubicBezTo>
                  <a:pt x="181004" y="433005"/>
                  <a:pt x="181893" y="423258"/>
                  <a:pt x="179495" y="414867"/>
                </a:cubicBezTo>
                <a:cubicBezTo>
                  <a:pt x="177656" y="408431"/>
                  <a:pt x="174984" y="402253"/>
                  <a:pt x="173145" y="395817"/>
                </a:cubicBezTo>
                <a:cubicBezTo>
                  <a:pt x="170747" y="387426"/>
                  <a:pt x="169193" y="378808"/>
                  <a:pt x="166795" y="370417"/>
                </a:cubicBezTo>
                <a:cubicBezTo>
                  <a:pt x="164956" y="363981"/>
                  <a:pt x="165178" y="356100"/>
                  <a:pt x="160445" y="351367"/>
                </a:cubicBezTo>
                <a:cubicBezTo>
                  <a:pt x="155712" y="346634"/>
                  <a:pt x="147745" y="347134"/>
                  <a:pt x="141395" y="345017"/>
                </a:cubicBezTo>
                <a:cubicBezTo>
                  <a:pt x="126363" y="350028"/>
                  <a:pt x="105920" y="357717"/>
                  <a:pt x="90595" y="357717"/>
                </a:cubicBezTo>
                <a:cubicBezTo>
                  <a:pt x="71428" y="357717"/>
                  <a:pt x="52495" y="353484"/>
                  <a:pt x="33445" y="351367"/>
                </a:cubicBezTo>
                <a:cubicBezTo>
                  <a:pt x="29061" y="346983"/>
                  <a:pt x="2326" y="322739"/>
                  <a:pt x="1695" y="313267"/>
                </a:cubicBezTo>
                <a:cubicBezTo>
                  <a:pt x="0" y="287835"/>
                  <a:pt x="4884" y="262358"/>
                  <a:pt x="8045" y="237067"/>
                </a:cubicBezTo>
                <a:cubicBezTo>
                  <a:pt x="9127" y="228407"/>
                  <a:pt x="10492" y="219473"/>
                  <a:pt x="14395" y="211667"/>
                </a:cubicBezTo>
                <a:lnTo>
                  <a:pt x="52495" y="154517"/>
                </a:lnTo>
                <a:cubicBezTo>
                  <a:pt x="56728" y="148167"/>
                  <a:pt x="62782" y="142707"/>
                  <a:pt x="65195" y="135467"/>
                </a:cubicBezTo>
                <a:cubicBezTo>
                  <a:pt x="67312" y="129117"/>
                  <a:pt x="69784" y="122875"/>
                  <a:pt x="71545" y="116417"/>
                </a:cubicBezTo>
                <a:cubicBezTo>
                  <a:pt x="76138" y="99578"/>
                  <a:pt x="69722" y="75299"/>
                  <a:pt x="84245" y="65617"/>
                </a:cubicBezTo>
                <a:cubicBezTo>
                  <a:pt x="90595" y="61384"/>
                  <a:pt x="97432" y="57803"/>
                  <a:pt x="103295" y="52917"/>
                </a:cubicBezTo>
                <a:cubicBezTo>
                  <a:pt x="110194" y="47168"/>
                  <a:pt x="115446" y="39616"/>
                  <a:pt x="122345" y="33867"/>
                </a:cubicBezTo>
                <a:cubicBezTo>
                  <a:pt x="131635" y="26125"/>
                  <a:pt x="156444" y="11917"/>
                  <a:pt x="166795" y="8467"/>
                </a:cubicBezTo>
                <a:cubicBezTo>
                  <a:pt x="170811" y="7128"/>
                  <a:pt x="180553" y="0"/>
                  <a:pt x="185845" y="2117"/>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2" name="Freeform 21"/>
          <p:cNvSpPr/>
          <p:nvPr/>
        </p:nvSpPr>
        <p:spPr>
          <a:xfrm>
            <a:off x="7372350" y="3641725"/>
            <a:ext cx="1579563" cy="1320800"/>
          </a:xfrm>
          <a:custGeom>
            <a:avLst/>
            <a:gdLst>
              <a:gd name="connsiteX0" fmla="*/ 332471 w 1361171"/>
              <a:gd name="connsiteY0" fmla="*/ 31750 h 1320800"/>
              <a:gd name="connsiteX1" fmla="*/ 281671 w 1361171"/>
              <a:gd name="connsiteY1" fmla="*/ 50800 h 1320800"/>
              <a:gd name="connsiteX2" fmla="*/ 237221 w 1361171"/>
              <a:gd name="connsiteY2" fmla="*/ 69850 h 1320800"/>
              <a:gd name="connsiteX3" fmla="*/ 148321 w 1361171"/>
              <a:gd name="connsiteY3" fmla="*/ 127000 h 1320800"/>
              <a:gd name="connsiteX4" fmla="*/ 122921 w 1361171"/>
              <a:gd name="connsiteY4" fmla="*/ 133350 h 1320800"/>
              <a:gd name="connsiteX5" fmla="*/ 103871 w 1361171"/>
              <a:gd name="connsiteY5" fmla="*/ 146050 h 1320800"/>
              <a:gd name="connsiteX6" fmla="*/ 78471 w 1361171"/>
              <a:gd name="connsiteY6" fmla="*/ 158750 h 1320800"/>
              <a:gd name="connsiteX7" fmla="*/ 59421 w 1361171"/>
              <a:gd name="connsiteY7" fmla="*/ 196850 h 1320800"/>
              <a:gd name="connsiteX8" fmla="*/ 34021 w 1361171"/>
              <a:gd name="connsiteY8" fmla="*/ 241300 h 1320800"/>
              <a:gd name="connsiteX9" fmla="*/ 14971 w 1361171"/>
              <a:gd name="connsiteY9" fmla="*/ 273050 h 1320800"/>
              <a:gd name="connsiteX10" fmla="*/ 14971 w 1361171"/>
              <a:gd name="connsiteY10" fmla="*/ 361950 h 1320800"/>
              <a:gd name="connsiteX11" fmla="*/ 34021 w 1361171"/>
              <a:gd name="connsiteY11" fmla="*/ 368300 h 1320800"/>
              <a:gd name="connsiteX12" fmla="*/ 53071 w 1361171"/>
              <a:gd name="connsiteY12" fmla="*/ 393700 h 1320800"/>
              <a:gd name="connsiteX13" fmla="*/ 110221 w 1361171"/>
              <a:gd name="connsiteY13" fmla="*/ 425450 h 1320800"/>
              <a:gd name="connsiteX14" fmla="*/ 129271 w 1361171"/>
              <a:gd name="connsiteY14" fmla="*/ 438150 h 1320800"/>
              <a:gd name="connsiteX15" fmla="*/ 154671 w 1361171"/>
              <a:gd name="connsiteY15" fmla="*/ 444500 h 1320800"/>
              <a:gd name="connsiteX16" fmla="*/ 173721 w 1361171"/>
              <a:gd name="connsiteY16" fmla="*/ 450850 h 1320800"/>
              <a:gd name="connsiteX17" fmla="*/ 211821 w 1361171"/>
              <a:gd name="connsiteY17" fmla="*/ 476250 h 1320800"/>
              <a:gd name="connsiteX18" fmla="*/ 237221 w 1361171"/>
              <a:gd name="connsiteY18" fmla="*/ 495300 h 1320800"/>
              <a:gd name="connsiteX19" fmla="*/ 300721 w 1361171"/>
              <a:gd name="connsiteY19" fmla="*/ 514350 h 1320800"/>
              <a:gd name="connsiteX20" fmla="*/ 281671 w 1361171"/>
              <a:gd name="connsiteY20" fmla="*/ 533400 h 1320800"/>
              <a:gd name="connsiteX21" fmla="*/ 237221 w 1361171"/>
              <a:gd name="connsiteY21" fmla="*/ 527050 h 1320800"/>
              <a:gd name="connsiteX22" fmla="*/ 218171 w 1361171"/>
              <a:gd name="connsiteY22" fmla="*/ 520700 h 1320800"/>
              <a:gd name="connsiteX23" fmla="*/ 173721 w 1361171"/>
              <a:gd name="connsiteY23" fmla="*/ 488950 h 1320800"/>
              <a:gd name="connsiteX24" fmla="*/ 148321 w 1361171"/>
              <a:gd name="connsiteY24" fmla="*/ 482600 h 1320800"/>
              <a:gd name="connsiteX25" fmla="*/ 91171 w 1361171"/>
              <a:gd name="connsiteY25" fmla="*/ 469900 h 1320800"/>
              <a:gd name="connsiteX26" fmla="*/ 65771 w 1361171"/>
              <a:gd name="connsiteY26" fmla="*/ 476250 h 1320800"/>
              <a:gd name="connsiteX27" fmla="*/ 59421 w 1361171"/>
              <a:gd name="connsiteY27" fmla="*/ 501650 h 1320800"/>
              <a:gd name="connsiteX28" fmla="*/ 46721 w 1361171"/>
              <a:gd name="connsiteY28" fmla="*/ 539750 h 1320800"/>
              <a:gd name="connsiteX29" fmla="*/ 34021 w 1361171"/>
              <a:gd name="connsiteY29" fmla="*/ 558800 h 1320800"/>
              <a:gd name="connsiteX30" fmla="*/ 21321 w 1361171"/>
              <a:gd name="connsiteY30" fmla="*/ 596900 h 1320800"/>
              <a:gd name="connsiteX31" fmla="*/ 14971 w 1361171"/>
              <a:gd name="connsiteY31" fmla="*/ 615950 h 1320800"/>
              <a:gd name="connsiteX32" fmla="*/ 21321 w 1361171"/>
              <a:gd name="connsiteY32" fmla="*/ 673100 h 1320800"/>
              <a:gd name="connsiteX33" fmla="*/ 40371 w 1361171"/>
              <a:gd name="connsiteY33" fmla="*/ 679450 h 1320800"/>
              <a:gd name="connsiteX34" fmla="*/ 46721 w 1361171"/>
              <a:gd name="connsiteY34" fmla="*/ 704850 h 1320800"/>
              <a:gd name="connsiteX35" fmla="*/ 65771 w 1361171"/>
              <a:gd name="connsiteY35" fmla="*/ 711200 h 1320800"/>
              <a:gd name="connsiteX36" fmla="*/ 110221 w 1361171"/>
              <a:gd name="connsiteY36" fmla="*/ 730250 h 1320800"/>
              <a:gd name="connsiteX37" fmla="*/ 148321 w 1361171"/>
              <a:gd name="connsiteY37" fmla="*/ 755650 h 1320800"/>
              <a:gd name="connsiteX38" fmla="*/ 180071 w 1361171"/>
              <a:gd name="connsiteY38" fmla="*/ 787400 h 1320800"/>
              <a:gd name="connsiteX39" fmla="*/ 218171 w 1361171"/>
              <a:gd name="connsiteY39" fmla="*/ 844550 h 1320800"/>
              <a:gd name="connsiteX40" fmla="*/ 230871 w 1361171"/>
              <a:gd name="connsiteY40" fmla="*/ 863600 h 1320800"/>
              <a:gd name="connsiteX41" fmla="*/ 237221 w 1361171"/>
              <a:gd name="connsiteY41" fmla="*/ 1054100 h 1320800"/>
              <a:gd name="connsiteX42" fmla="*/ 230871 w 1361171"/>
              <a:gd name="connsiteY42" fmla="*/ 1073150 h 1320800"/>
              <a:gd name="connsiteX43" fmla="*/ 243571 w 1361171"/>
              <a:gd name="connsiteY43" fmla="*/ 1174750 h 1320800"/>
              <a:gd name="connsiteX44" fmla="*/ 249921 w 1361171"/>
              <a:gd name="connsiteY44" fmla="*/ 1206500 h 1320800"/>
              <a:gd name="connsiteX45" fmla="*/ 268971 w 1361171"/>
              <a:gd name="connsiteY45" fmla="*/ 1231900 h 1320800"/>
              <a:gd name="connsiteX46" fmla="*/ 281671 w 1361171"/>
              <a:gd name="connsiteY46" fmla="*/ 1257300 h 1320800"/>
              <a:gd name="connsiteX47" fmla="*/ 319771 w 1361171"/>
              <a:gd name="connsiteY47" fmla="*/ 1282700 h 1320800"/>
              <a:gd name="connsiteX48" fmla="*/ 376921 w 1361171"/>
              <a:gd name="connsiteY48" fmla="*/ 1314450 h 1320800"/>
              <a:gd name="connsiteX49" fmla="*/ 415021 w 1361171"/>
              <a:gd name="connsiteY49" fmla="*/ 1320800 h 1320800"/>
              <a:gd name="connsiteX50" fmla="*/ 783321 w 1361171"/>
              <a:gd name="connsiteY50" fmla="*/ 1314450 h 1320800"/>
              <a:gd name="connsiteX51" fmla="*/ 802371 w 1361171"/>
              <a:gd name="connsiteY51" fmla="*/ 1301750 h 1320800"/>
              <a:gd name="connsiteX52" fmla="*/ 827771 w 1361171"/>
              <a:gd name="connsiteY52" fmla="*/ 1289050 h 1320800"/>
              <a:gd name="connsiteX53" fmla="*/ 853171 w 1361171"/>
              <a:gd name="connsiteY53" fmla="*/ 1282700 h 1320800"/>
              <a:gd name="connsiteX54" fmla="*/ 897621 w 1361171"/>
              <a:gd name="connsiteY54" fmla="*/ 1263650 h 1320800"/>
              <a:gd name="connsiteX55" fmla="*/ 942071 w 1361171"/>
              <a:gd name="connsiteY55" fmla="*/ 1238250 h 1320800"/>
              <a:gd name="connsiteX56" fmla="*/ 1056371 w 1361171"/>
              <a:gd name="connsiteY56" fmla="*/ 1231900 h 1320800"/>
              <a:gd name="connsiteX57" fmla="*/ 1107171 w 1361171"/>
              <a:gd name="connsiteY57" fmla="*/ 1225550 h 1320800"/>
              <a:gd name="connsiteX58" fmla="*/ 1126221 w 1361171"/>
              <a:gd name="connsiteY58" fmla="*/ 1219200 h 1320800"/>
              <a:gd name="connsiteX59" fmla="*/ 1151621 w 1361171"/>
              <a:gd name="connsiteY59" fmla="*/ 1212850 h 1320800"/>
              <a:gd name="connsiteX60" fmla="*/ 1189721 w 1361171"/>
              <a:gd name="connsiteY60" fmla="*/ 1181100 h 1320800"/>
              <a:gd name="connsiteX61" fmla="*/ 1227821 w 1361171"/>
              <a:gd name="connsiteY61" fmla="*/ 1155700 h 1320800"/>
              <a:gd name="connsiteX62" fmla="*/ 1272271 w 1361171"/>
              <a:gd name="connsiteY62" fmla="*/ 1117600 h 1320800"/>
              <a:gd name="connsiteX63" fmla="*/ 1284971 w 1361171"/>
              <a:gd name="connsiteY63" fmla="*/ 1098550 h 1320800"/>
              <a:gd name="connsiteX64" fmla="*/ 1304021 w 1361171"/>
              <a:gd name="connsiteY64" fmla="*/ 1073150 h 1320800"/>
              <a:gd name="connsiteX65" fmla="*/ 1323071 w 1361171"/>
              <a:gd name="connsiteY65" fmla="*/ 1054100 h 1320800"/>
              <a:gd name="connsiteX66" fmla="*/ 1335771 w 1361171"/>
              <a:gd name="connsiteY66" fmla="*/ 1028700 h 1320800"/>
              <a:gd name="connsiteX67" fmla="*/ 1348471 w 1361171"/>
              <a:gd name="connsiteY67" fmla="*/ 1009650 h 1320800"/>
              <a:gd name="connsiteX68" fmla="*/ 1361171 w 1361171"/>
              <a:gd name="connsiteY68" fmla="*/ 933450 h 1320800"/>
              <a:gd name="connsiteX69" fmla="*/ 1354821 w 1361171"/>
              <a:gd name="connsiteY69" fmla="*/ 838200 h 1320800"/>
              <a:gd name="connsiteX70" fmla="*/ 1342121 w 1361171"/>
              <a:gd name="connsiteY70" fmla="*/ 800100 h 1320800"/>
              <a:gd name="connsiteX71" fmla="*/ 1310371 w 1361171"/>
              <a:gd name="connsiteY71" fmla="*/ 730250 h 1320800"/>
              <a:gd name="connsiteX72" fmla="*/ 1297671 w 1361171"/>
              <a:gd name="connsiteY72" fmla="*/ 692150 h 1320800"/>
              <a:gd name="connsiteX73" fmla="*/ 1278621 w 1361171"/>
              <a:gd name="connsiteY73" fmla="*/ 666750 h 1320800"/>
              <a:gd name="connsiteX74" fmla="*/ 1227821 w 1361171"/>
              <a:gd name="connsiteY74" fmla="*/ 596900 h 1320800"/>
              <a:gd name="connsiteX75" fmla="*/ 1196071 w 1361171"/>
              <a:gd name="connsiteY75" fmla="*/ 565150 h 1320800"/>
              <a:gd name="connsiteX76" fmla="*/ 1177021 w 1361171"/>
              <a:gd name="connsiteY76" fmla="*/ 552450 h 1320800"/>
              <a:gd name="connsiteX77" fmla="*/ 1151621 w 1361171"/>
              <a:gd name="connsiteY77" fmla="*/ 520700 h 1320800"/>
              <a:gd name="connsiteX78" fmla="*/ 1119871 w 1361171"/>
              <a:gd name="connsiteY78" fmla="*/ 501650 h 1320800"/>
              <a:gd name="connsiteX79" fmla="*/ 1100821 w 1361171"/>
              <a:gd name="connsiteY79" fmla="*/ 488950 h 1320800"/>
              <a:gd name="connsiteX80" fmla="*/ 1075421 w 1361171"/>
              <a:gd name="connsiteY80" fmla="*/ 450850 h 1320800"/>
              <a:gd name="connsiteX81" fmla="*/ 1062721 w 1361171"/>
              <a:gd name="connsiteY81" fmla="*/ 431800 h 1320800"/>
              <a:gd name="connsiteX82" fmla="*/ 1037321 w 1361171"/>
              <a:gd name="connsiteY82" fmla="*/ 406400 h 1320800"/>
              <a:gd name="connsiteX83" fmla="*/ 999221 w 1361171"/>
              <a:gd name="connsiteY83" fmla="*/ 361950 h 1320800"/>
              <a:gd name="connsiteX84" fmla="*/ 980171 w 1361171"/>
              <a:gd name="connsiteY84" fmla="*/ 330200 h 1320800"/>
              <a:gd name="connsiteX85" fmla="*/ 973821 w 1361171"/>
              <a:gd name="connsiteY85" fmla="*/ 304800 h 1320800"/>
              <a:gd name="connsiteX86" fmla="*/ 954771 w 1361171"/>
              <a:gd name="connsiteY86" fmla="*/ 285750 h 1320800"/>
              <a:gd name="connsiteX87" fmla="*/ 948421 w 1361171"/>
              <a:gd name="connsiteY87" fmla="*/ 247650 h 1320800"/>
              <a:gd name="connsiteX88" fmla="*/ 942071 w 1361171"/>
              <a:gd name="connsiteY88" fmla="*/ 228600 h 1320800"/>
              <a:gd name="connsiteX89" fmla="*/ 916671 w 1361171"/>
              <a:gd name="connsiteY89" fmla="*/ 114300 h 1320800"/>
              <a:gd name="connsiteX90" fmla="*/ 910321 w 1361171"/>
              <a:gd name="connsiteY90" fmla="*/ 95250 h 1320800"/>
              <a:gd name="connsiteX91" fmla="*/ 884921 w 1361171"/>
              <a:gd name="connsiteY91" fmla="*/ 76200 h 1320800"/>
              <a:gd name="connsiteX92" fmla="*/ 846821 w 1361171"/>
              <a:gd name="connsiteY92" fmla="*/ 50800 h 1320800"/>
              <a:gd name="connsiteX93" fmla="*/ 815071 w 1361171"/>
              <a:gd name="connsiteY93" fmla="*/ 38100 h 1320800"/>
              <a:gd name="connsiteX94" fmla="*/ 707121 w 1361171"/>
              <a:gd name="connsiteY94" fmla="*/ 19050 h 1320800"/>
              <a:gd name="connsiteX95" fmla="*/ 669021 w 1361171"/>
              <a:gd name="connsiteY95" fmla="*/ 6350 h 1320800"/>
              <a:gd name="connsiteX96" fmla="*/ 649971 w 1361171"/>
              <a:gd name="connsiteY96" fmla="*/ 0 h 1320800"/>
              <a:gd name="connsiteX97" fmla="*/ 567421 w 1361171"/>
              <a:gd name="connsiteY97" fmla="*/ 6350 h 1320800"/>
              <a:gd name="connsiteX98" fmla="*/ 364221 w 1361171"/>
              <a:gd name="connsiteY98" fmla="*/ 12700 h 1320800"/>
              <a:gd name="connsiteX99" fmla="*/ 338821 w 1361171"/>
              <a:gd name="connsiteY99" fmla="*/ 19050 h 1320800"/>
              <a:gd name="connsiteX100" fmla="*/ 332471 w 1361171"/>
              <a:gd name="connsiteY100" fmla="*/ 3175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61171" h="1320800">
                <a:moveTo>
                  <a:pt x="332471" y="31750"/>
                </a:moveTo>
                <a:cubicBezTo>
                  <a:pt x="322946" y="37042"/>
                  <a:pt x="304450" y="40676"/>
                  <a:pt x="281671" y="50800"/>
                </a:cubicBezTo>
                <a:cubicBezTo>
                  <a:pt x="234591" y="71725"/>
                  <a:pt x="276348" y="56808"/>
                  <a:pt x="237221" y="69850"/>
                </a:cubicBezTo>
                <a:cubicBezTo>
                  <a:pt x="204520" y="94376"/>
                  <a:pt x="191866" y="105227"/>
                  <a:pt x="148321" y="127000"/>
                </a:cubicBezTo>
                <a:cubicBezTo>
                  <a:pt x="140515" y="130903"/>
                  <a:pt x="131388" y="131233"/>
                  <a:pt x="122921" y="133350"/>
                </a:cubicBezTo>
                <a:cubicBezTo>
                  <a:pt x="116571" y="137583"/>
                  <a:pt x="110497" y="142264"/>
                  <a:pt x="103871" y="146050"/>
                </a:cubicBezTo>
                <a:cubicBezTo>
                  <a:pt x="95652" y="150746"/>
                  <a:pt x="85743" y="152690"/>
                  <a:pt x="78471" y="158750"/>
                </a:cubicBezTo>
                <a:cubicBezTo>
                  <a:pt x="64912" y="170049"/>
                  <a:pt x="65681" y="182242"/>
                  <a:pt x="59421" y="196850"/>
                </a:cubicBezTo>
                <a:cubicBezTo>
                  <a:pt x="47596" y="224442"/>
                  <a:pt x="48515" y="218110"/>
                  <a:pt x="34021" y="241300"/>
                </a:cubicBezTo>
                <a:cubicBezTo>
                  <a:pt x="27480" y="251766"/>
                  <a:pt x="21321" y="262467"/>
                  <a:pt x="14971" y="273050"/>
                </a:cubicBezTo>
                <a:cubicBezTo>
                  <a:pt x="6643" y="306364"/>
                  <a:pt x="0" y="320778"/>
                  <a:pt x="14971" y="361950"/>
                </a:cubicBezTo>
                <a:cubicBezTo>
                  <a:pt x="17258" y="368240"/>
                  <a:pt x="27671" y="366183"/>
                  <a:pt x="34021" y="368300"/>
                </a:cubicBezTo>
                <a:cubicBezTo>
                  <a:pt x="40371" y="376767"/>
                  <a:pt x="45161" y="386669"/>
                  <a:pt x="53071" y="393700"/>
                </a:cubicBezTo>
                <a:cubicBezTo>
                  <a:pt x="104555" y="439464"/>
                  <a:pt x="73264" y="406971"/>
                  <a:pt x="110221" y="425450"/>
                </a:cubicBezTo>
                <a:cubicBezTo>
                  <a:pt x="117047" y="428863"/>
                  <a:pt x="122256" y="435144"/>
                  <a:pt x="129271" y="438150"/>
                </a:cubicBezTo>
                <a:cubicBezTo>
                  <a:pt x="137293" y="441588"/>
                  <a:pt x="146280" y="442102"/>
                  <a:pt x="154671" y="444500"/>
                </a:cubicBezTo>
                <a:cubicBezTo>
                  <a:pt x="161107" y="446339"/>
                  <a:pt x="167371" y="448733"/>
                  <a:pt x="173721" y="450850"/>
                </a:cubicBezTo>
                <a:cubicBezTo>
                  <a:pt x="198434" y="487919"/>
                  <a:pt x="170816" y="455748"/>
                  <a:pt x="211821" y="476250"/>
                </a:cubicBezTo>
                <a:cubicBezTo>
                  <a:pt x="221287" y="480983"/>
                  <a:pt x="227755" y="490567"/>
                  <a:pt x="237221" y="495300"/>
                </a:cubicBezTo>
                <a:cubicBezTo>
                  <a:pt x="252681" y="503030"/>
                  <a:pt x="282491" y="509792"/>
                  <a:pt x="300721" y="514350"/>
                </a:cubicBezTo>
                <a:cubicBezTo>
                  <a:pt x="294371" y="520700"/>
                  <a:pt x="289143" y="528419"/>
                  <a:pt x="281671" y="533400"/>
                </a:cubicBezTo>
                <a:cubicBezTo>
                  <a:pt x="260724" y="547364"/>
                  <a:pt x="258590" y="536208"/>
                  <a:pt x="237221" y="527050"/>
                </a:cubicBezTo>
                <a:cubicBezTo>
                  <a:pt x="231069" y="524413"/>
                  <a:pt x="224521" y="522817"/>
                  <a:pt x="218171" y="520700"/>
                </a:cubicBezTo>
                <a:cubicBezTo>
                  <a:pt x="203354" y="510117"/>
                  <a:pt x="189706" y="497669"/>
                  <a:pt x="173721" y="488950"/>
                </a:cubicBezTo>
                <a:cubicBezTo>
                  <a:pt x="166059" y="484771"/>
                  <a:pt x="156712" y="484998"/>
                  <a:pt x="148321" y="482600"/>
                </a:cubicBezTo>
                <a:cubicBezTo>
                  <a:pt x="104551" y="470094"/>
                  <a:pt x="159929" y="481360"/>
                  <a:pt x="91171" y="469900"/>
                </a:cubicBezTo>
                <a:cubicBezTo>
                  <a:pt x="82704" y="472017"/>
                  <a:pt x="71942" y="470079"/>
                  <a:pt x="65771" y="476250"/>
                </a:cubicBezTo>
                <a:cubicBezTo>
                  <a:pt x="59600" y="482421"/>
                  <a:pt x="61929" y="493291"/>
                  <a:pt x="59421" y="501650"/>
                </a:cubicBezTo>
                <a:cubicBezTo>
                  <a:pt x="55574" y="514472"/>
                  <a:pt x="54147" y="528611"/>
                  <a:pt x="46721" y="539750"/>
                </a:cubicBezTo>
                <a:cubicBezTo>
                  <a:pt x="42488" y="546100"/>
                  <a:pt x="37121" y="551826"/>
                  <a:pt x="34021" y="558800"/>
                </a:cubicBezTo>
                <a:cubicBezTo>
                  <a:pt x="28584" y="571033"/>
                  <a:pt x="25554" y="584200"/>
                  <a:pt x="21321" y="596900"/>
                </a:cubicBezTo>
                <a:lnTo>
                  <a:pt x="14971" y="615950"/>
                </a:lnTo>
                <a:cubicBezTo>
                  <a:pt x="17088" y="635000"/>
                  <a:pt x="14202" y="655304"/>
                  <a:pt x="21321" y="673100"/>
                </a:cubicBezTo>
                <a:cubicBezTo>
                  <a:pt x="23807" y="679315"/>
                  <a:pt x="36190" y="674223"/>
                  <a:pt x="40371" y="679450"/>
                </a:cubicBezTo>
                <a:cubicBezTo>
                  <a:pt x="45823" y="686265"/>
                  <a:pt x="41269" y="698035"/>
                  <a:pt x="46721" y="704850"/>
                </a:cubicBezTo>
                <a:cubicBezTo>
                  <a:pt x="50902" y="710077"/>
                  <a:pt x="59784" y="708207"/>
                  <a:pt x="65771" y="711200"/>
                </a:cubicBezTo>
                <a:cubicBezTo>
                  <a:pt x="109624" y="733126"/>
                  <a:pt x="57358" y="717034"/>
                  <a:pt x="110221" y="730250"/>
                </a:cubicBezTo>
                <a:cubicBezTo>
                  <a:pt x="122921" y="738717"/>
                  <a:pt x="139854" y="742950"/>
                  <a:pt x="148321" y="755650"/>
                </a:cubicBezTo>
                <a:cubicBezTo>
                  <a:pt x="165254" y="781050"/>
                  <a:pt x="154671" y="770467"/>
                  <a:pt x="180071" y="787400"/>
                </a:cubicBezTo>
                <a:lnTo>
                  <a:pt x="218171" y="844550"/>
                </a:lnTo>
                <a:lnTo>
                  <a:pt x="230871" y="863600"/>
                </a:lnTo>
                <a:cubicBezTo>
                  <a:pt x="245514" y="966102"/>
                  <a:pt x="248675" y="945284"/>
                  <a:pt x="237221" y="1054100"/>
                </a:cubicBezTo>
                <a:cubicBezTo>
                  <a:pt x="236520" y="1060757"/>
                  <a:pt x="232988" y="1066800"/>
                  <a:pt x="230871" y="1073150"/>
                </a:cubicBezTo>
                <a:cubicBezTo>
                  <a:pt x="245287" y="1130813"/>
                  <a:pt x="230994" y="1067843"/>
                  <a:pt x="243571" y="1174750"/>
                </a:cubicBezTo>
                <a:cubicBezTo>
                  <a:pt x="244832" y="1185469"/>
                  <a:pt x="245538" y="1196637"/>
                  <a:pt x="249921" y="1206500"/>
                </a:cubicBezTo>
                <a:cubicBezTo>
                  <a:pt x="254219" y="1216171"/>
                  <a:pt x="263362" y="1222925"/>
                  <a:pt x="268971" y="1231900"/>
                </a:cubicBezTo>
                <a:cubicBezTo>
                  <a:pt x="273988" y="1239927"/>
                  <a:pt x="274978" y="1250607"/>
                  <a:pt x="281671" y="1257300"/>
                </a:cubicBezTo>
                <a:cubicBezTo>
                  <a:pt x="292464" y="1268093"/>
                  <a:pt x="306894" y="1274505"/>
                  <a:pt x="319771" y="1282700"/>
                </a:cubicBezTo>
                <a:cubicBezTo>
                  <a:pt x="327078" y="1287350"/>
                  <a:pt x="365454" y="1311010"/>
                  <a:pt x="376921" y="1314450"/>
                </a:cubicBezTo>
                <a:cubicBezTo>
                  <a:pt x="389253" y="1318150"/>
                  <a:pt x="402321" y="1318683"/>
                  <a:pt x="415021" y="1320800"/>
                </a:cubicBezTo>
                <a:cubicBezTo>
                  <a:pt x="537788" y="1318683"/>
                  <a:pt x="660684" y="1320481"/>
                  <a:pt x="783321" y="1314450"/>
                </a:cubicBezTo>
                <a:cubicBezTo>
                  <a:pt x="790944" y="1314075"/>
                  <a:pt x="795745" y="1305536"/>
                  <a:pt x="802371" y="1301750"/>
                </a:cubicBezTo>
                <a:cubicBezTo>
                  <a:pt x="810590" y="1297054"/>
                  <a:pt x="818908" y="1292374"/>
                  <a:pt x="827771" y="1289050"/>
                </a:cubicBezTo>
                <a:cubicBezTo>
                  <a:pt x="835943" y="1285986"/>
                  <a:pt x="844780" y="1285098"/>
                  <a:pt x="853171" y="1282700"/>
                </a:cubicBezTo>
                <a:cubicBezTo>
                  <a:pt x="870981" y="1277611"/>
                  <a:pt x="880688" y="1273326"/>
                  <a:pt x="897621" y="1263650"/>
                </a:cubicBezTo>
                <a:cubicBezTo>
                  <a:pt x="908726" y="1257304"/>
                  <a:pt x="929469" y="1239968"/>
                  <a:pt x="942071" y="1238250"/>
                </a:cubicBezTo>
                <a:cubicBezTo>
                  <a:pt x="979880" y="1233094"/>
                  <a:pt x="1018271" y="1234017"/>
                  <a:pt x="1056371" y="1231900"/>
                </a:cubicBezTo>
                <a:cubicBezTo>
                  <a:pt x="1073304" y="1229783"/>
                  <a:pt x="1090381" y="1228603"/>
                  <a:pt x="1107171" y="1225550"/>
                </a:cubicBezTo>
                <a:cubicBezTo>
                  <a:pt x="1113757" y="1224353"/>
                  <a:pt x="1119785" y="1221039"/>
                  <a:pt x="1126221" y="1219200"/>
                </a:cubicBezTo>
                <a:cubicBezTo>
                  <a:pt x="1134612" y="1216802"/>
                  <a:pt x="1143154" y="1214967"/>
                  <a:pt x="1151621" y="1212850"/>
                </a:cubicBezTo>
                <a:cubicBezTo>
                  <a:pt x="1219694" y="1167468"/>
                  <a:pt x="1116382" y="1238142"/>
                  <a:pt x="1189721" y="1181100"/>
                </a:cubicBezTo>
                <a:cubicBezTo>
                  <a:pt x="1201769" y="1171729"/>
                  <a:pt x="1215610" y="1164858"/>
                  <a:pt x="1227821" y="1155700"/>
                </a:cubicBezTo>
                <a:cubicBezTo>
                  <a:pt x="1246507" y="1141685"/>
                  <a:pt x="1257530" y="1135289"/>
                  <a:pt x="1272271" y="1117600"/>
                </a:cubicBezTo>
                <a:cubicBezTo>
                  <a:pt x="1277157" y="1111737"/>
                  <a:pt x="1280535" y="1104760"/>
                  <a:pt x="1284971" y="1098550"/>
                </a:cubicBezTo>
                <a:cubicBezTo>
                  <a:pt x="1291122" y="1089938"/>
                  <a:pt x="1297133" y="1081185"/>
                  <a:pt x="1304021" y="1073150"/>
                </a:cubicBezTo>
                <a:cubicBezTo>
                  <a:pt x="1309865" y="1066332"/>
                  <a:pt x="1317851" y="1061408"/>
                  <a:pt x="1323071" y="1054100"/>
                </a:cubicBezTo>
                <a:cubicBezTo>
                  <a:pt x="1328573" y="1046397"/>
                  <a:pt x="1331075" y="1036919"/>
                  <a:pt x="1335771" y="1028700"/>
                </a:cubicBezTo>
                <a:cubicBezTo>
                  <a:pt x="1339557" y="1022074"/>
                  <a:pt x="1344238" y="1016000"/>
                  <a:pt x="1348471" y="1009650"/>
                </a:cubicBezTo>
                <a:cubicBezTo>
                  <a:pt x="1355159" y="982899"/>
                  <a:pt x="1361171" y="963180"/>
                  <a:pt x="1361171" y="933450"/>
                </a:cubicBezTo>
                <a:cubicBezTo>
                  <a:pt x="1361171" y="901630"/>
                  <a:pt x="1359321" y="869701"/>
                  <a:pt x="1354821" y="838200"/>
                </a:cubicBezTo>
                <a:cubicBezTo>
                  <a:pt x="1352928" y="824948"/>
                  <a:pt x="1345025" y="813168"/>
                  <a:pt x="1342121" y="800100"/>
                </a:cubicBezTo>
                <a:cubicBezTo>
                  <a:pt x="1327765" y="735500"/>
                  <a:pt x="1345658" y="753775"/>
                  <a:pt x="1310371" y="730250"/>
                </a:cubicBezTo>
                <a:cubicBezTo>
                  <a:pt x="1306138" y="717550"/>
                  <a:pt x="1303658" y="704124"/>
                  <a:pt x="1297671" y="692150"/>
                </a:cubicBezTo>
                <a:cubicBezTo>
                  <a:pt x="1292938" y="682684"/>
                  <a:pt x="1284690" y="675420"/>
                  <a:pt x="1278621" y="666750"/>
                </a:cubicBezTo>
                <a:cubicBezTo>
                  <a:pt x="1255509" y="633733"/>
                  <a:pt x="1254049" y="626042"/>
                  <a:pt x="1227821" y="596900"/>
                </a:cubicBezTo>
                <a:cubicBezTo>
                  <a:pt x="1217809" y="585775"/>
                  <a:pt x="1207335" y="575006"/>
                  <a:pt x="1196071" y="565150"/>
                </a:cubicBezTo>
                <a:cubicBezTo>
                  <a:pt x="1190328" y="560124"/>
                  <a:pt x="1182417" y="557846"/>
                  <a:pt x="1177021" y="552450"/>
                </a:cubicBezTo>
                <a:cubicBezTo>
                  <a:pt x="1167437" y="542866"/>
                  <a:pt x="1161751" y="529704"/>
                  <a:pt x="1151621" y="520700"/>
                </a:cubicBezTo>
                <a:cubicBezTo>
                  <a:pt x="1142396" y="512500"/>
                  <a:pt x="1130337" y="508191"/>
                  <a:pt x="1119871" y="501650"/>
                </a:cubicBezTo>
                <a:cubicBezTo>
                  <a:pt x="1113399" y="497605"/>
                  <a:pt x="1107171" y="493183"/>
                  <a:pt x="1100821" y="488950"/>
                </a:cubicBezTo>
                <a:lnTo>
                  <a:pt x="1075421" y="450850"/>
                </a:lnTo>
                <a:cubicBezTo>
                  <a:pt x="1071188" y="444500"/>
                  <a:pt x="1068117" y="437196"/>
                  <a:pt x="1062721" y="431800"/>
                </a:cubicBezTo>
                <a:cubicBezTo>
                  <a:pt x="1054254" y="423333"/>
                  <a:pt x="1044672" y="415851"/>
                  <a:pt x="1037321" y="406400"/>
                </a:cubicBezTo>
                <a:cubicBezTo>
                  <a:pt x="1000205" y="358680"/>
                  <a:pt x="1037283" y="387325"/>
                  <a:pt x="999221" y="361950"/>
                </a:cubicBezTo>
                <a:cubicBezTo>
                  <a:pt x="992871" y="351367"/>
                  <a:pt x="985184" y="341478"/>
                  <a:pt x="980171" y="330200"/>
                </a:cubicBezTo>
                <a:cubicBezTo>
                  <a:pt x="976627" y="322225"/>
                  <a:pt x="978151" y="312377"/>
                  <a:pt x="973821" y="304800"/>
                </a:cubicBezTo>
                <a:cubicBezTo>
                  <a:pt x="969366" y="297003"/>
                  <a:pt x="961121" y="292100"/>
                  <a:pt x="954771" y="285750"/>
                </a:cubicBezTo>
                <a:cubicBezTo>
                  <a:pt x="952654" y="273050"/>
                  <a:pt x="951214" y="260219"/>
                  <a:pt x="948421" y="247650"/>
                </a:cubicBezTo>
                <a:cubicBezTo>
                  <a:pt x="946969" y="241116"/>
                  <a:pt x="943234" y="235192"/>
                  <a:pt x="942071" y="228600"/>
                </a:cubicBezTo>
                <a:cubicBezTo>
                  <a:pt x="914167" y="70480"/>
                  <a:pt x="947142" y="185400"/>
                  <a:pt x="916671" y="114300"/>
                </a:cubicBezTo>
                <a:cubicBezTo>
                  <a:pt x="914034" y="108148"/>
                  <a:pt x="914606" y="100392"/>
                  <a:pt x="910321" y="95250"/>
                </a:cubicBezTo>
                <a:cubicBezTo>
                  <a:pt x="903546" y="87120"/>
                  <a:pt x="893591" y="82269"/>
                  <a:pt x="884921" y="76200"/>
                </a:cubicBezTo>
                <a:cubicBezTo>
                  <a:pt x="872417" y="67447"/>
                  <a:pt x="860993" y="56469"/>
                  <a:pt x="846821" y="50800"/>
                </a:cubicBezTo>
                <a:cubicBezTo>
                  <a:pt x="836238" y="46567"/>
                  <a:pt x="825885" y="41705"/>
                  <a:pt x="815071" y="38100"/>
                </a:cubicBezTo>
                <a:cubicBezTo>
                  <a:pt x="786995" y="28741"/>
                  <a:pt x="720674" y="21135"/>
                  <a:pt x="707121" y="19050"/>
                </a:cubicBezTo>
                <a:lnTo>
                  <a:pt x="669021" y="6350"/>
                </a:lnTo>
                <a:lnTo>
                  <a:pt x="649971" y="0"/>
                </a:lnTo>
                <a:cubicBezTo>
                  <a:pt x="622454" y="2117"/>
                  <a:pt x="594992" y="5125"/>
                  <a:pt x="567421" y="6350"/>
                </a:cubicBezTo>
                <a:cubicBezTo>
                  <a:pt x="499721" y="9359"/>
                  <a:pt x="431883" y="8941"/>
                  <a:pt x="364221" y="12700"/>
                </a:cubicBezTo>
                <a:cubicBezTo>
                  <a:pt x="355507" y="13184"/>
                  <a:pt x="347212" y="16652"/>
                  <a:pt x="338821" y="19050"/>
                </a:cubicBezTo>
                <a:cubicBezTo>
                  <a:pt x="332385" y="20889"/>
                  <a:pt x="341996" y="26458"/>
                  <a:pt x="332471" y="31750"/>
                </a:cubicBezTo>
                <a:close/>
              </a:path>
            </a:pathLst>
          </a:custGeom>
          <a:solidFill>
            <a:srgbClr val="94F0E4">
              <a:alpha val="94902"/>
            </a:srgb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4948" name="TextBox 28"/>
          <p:cNvSpPr txBox="1">
            <a:spLocks noChangeArrowheads="1"/>
          </p:cNvSpPr>
          <p:nvPr/>
        </p:nvSpPr>
        <p:spPr bwMode="auto">
          <a:xfrm>
            <a:off x="6724650" y="3082925"/>
            <a:ext cx="1511300" cy="368300"/>
          </a:xfrm>
          <a:prstGeom prst="rect">
            <a:avLst/>
          </a:prstGeom>
          <a:noFill/>
          <a:ln w="9525">
            <a:noFill/>
            <a:miter lim="800000"/>
            <a:headEnd/>
            <a:tailEnd/>
          </a:ln>
        </p:spPr>
        <p:txBody>
          <a:bodyPr>
            <a:spAutoFit/>
          </a:bodyPr>
          <a:lstStyle/>
          <a:p>
            <a:r>
              <a:rPr lang="en-US" b="1">
                <a:solidFill>
                  <a:srgbClr val="B0105C"/>
                </a:solidFill>
                <a:latin typeface="Calibri" pitchFamily="34" charset="0"/>
              </a:rPr>
              <a:t>Headquarters</a:t>
            </a:r>
          </a:p>
        </p:txBody>
      </p:sp>
      <p:sp>
        <p:nvSpPr>
          <p:cNvPr id="124949" name="TextBox 31"/>
          <p:cNvSpPr txBox="1">
            <a:spLocks noChangeArrowheads="1"/>
          </p:cNvSpPr>
          <p:nvPr/>
        </p:nvSpPr>
        <p:spPr bwMode="auto">
          <a:xfrm>
            <a:off x="2281238" y="3252788"/>
            <a:ext cx="1511300" cy="646112"/>
          </a:xfrm>
          <a:prstGeom prst="rect">
            <a:avLst/>
          </a:prstGeom>
          <a:noFill/>
          <a:ln w="9525">
            <a:noFill/>
            <a:miter lim="800000"/>
            <a:headEnd/>
            <a:tailEnd/>
          </a:ln>
        </p:spPr>
        <p:txBody>
          <a:bodyPr>
            <a:spAutoFit/>
          </a:bodyPr>
          <a:lstStyle/>
          <a:p>
            <a:r>
              <a:rPr lang="en-US" b="1">
                <a:solidFill>
                  <a:srgbClr val="B0105C"/>
                </a:solidFill>
                <a:latin typeface="Calibri" pitchFamily="34" charset="0"/>
              </a:rPr>
              <a:t>West and Central Africa</a:t>
            </a:r>
          </a:p>
        </p:txBody>
      </p:sp>
      <p:sp>
        <p:nvSpPr>
          <p:cNvPr id="124950" name="TextBox 18"/>
          <p:cNvSpPr txBox="1">
            <a:spLocks noChangeArrowheads="1"/>
          </p:cNvSpPr>
          <p:nvPr/>
        </p:nvSpPr>
        <p:spPr bwMode="auto">
          <a:xfrm>
            <a:off x="242888" y="3775075"/>
            <a:ext cx="1797050" cy="368300"/>
          </a:xfrm>
          <a:prstGeom prst="rect">
            <a:avLst/>
          </a:prstGeom>
          <a:noFill/>
          <a:ln w="9525">
            <a:noFill/>
            <a:miter lim="800000"/>
            <a:headEnd/>
            <a:tailEnd/>
          </a:ln>
        </p:spPr>
        <p:txBody>
          <a:bodyPr>
            <a:spAutoFit/>
          </a:bodyPr>
          <a:lstStyle/>
          <a:p>
            <a:r>
              <a:rPr lang="en-US" b="1">
                <a:solidFill>
                  <a:srgbClr val="B0105C"/>
                </a:solidFill>
                <a:latin typeface="Calibri" pitchFamily="34" charset="0"/>
              </a:rPr>
              <a:t>Central America</a:t>
            </a:r>
          </a:p>
        </p:txBody>
      </p:sp>
      <p:sp>
        <p:nvSpPr>
          <p:cNvPr id="124951" name="TextBox 29"/>
          <p:cNvSpPr txBox="1">
            <a:spLocks noChangeArrowheads="1"/>
          </p:cNvSpPr>
          <p:nvPr/>
        </p:nvSpPr>
        <p:spPr bwMode="auto">
          <a:xfrm>
            <a:off x="7840663" y="4040188"/>
            <a:ext cx="1512887" cy="369887"/>
          </a:xfrm>
          <a:prstGeom prst="rect">
            <a:avLst/>
          </a:prstGeom>
          <a:noFill/>
          <a:ln w="9525">
            <a:noFill/>
            <a:miter lim="800000"/>
            <a:headEnd/>
            <a:tailEnd/>
          </a:ln>
        </p:spPr>
        <p:txBody>
          <a:bodyPr>
            <a:spAutoFit/>
          </a:bodyPr>
          <a:lstStyle/>
          <a:p>
            <a:r>
              <a:rPr lang="en-US" b="1">
                <a:solidFill>
                  <a:srgbClr val="B0105C"/>
                </a:solidFill>
                <a:latin typeface="Calibri" pitchFamily="34" charset="0"/>
              </a:rPr>
              <a:t>Oceania</a:t>
            </a:r>
          </a:p>
        </p:txBody>
      </p:sp>
      <p:sp>
        <p:nvSpPr>
          <p:cNvPr id="124952" name="TextBox 26"/>
          <p:cNvSpPr txBox="1">
            <a:spLocks noChangeArrowheads="1"/>
          </p:cNvSpPr>
          <p:nvPr/>
        </p:nvSpPr>
        <p:spPr bwMode="auto">
          <a:xfrm>
            <a:off x="5173663" y="4098925"/>
            <a:ext cx="1728787" cy="646113"/>
          </a:xfrm>
          <a:prstGeom prst="rect">
            <a:avLst/>
          </a:prstGeom>
          <a:noFill/>
          <a:ln w="9525">
            <a:noFill/>
            <a:miter lim="800000"/>
            <a:headEnd/>
            <a:tailEnd/>
          </a:ln>
        </p:spPr>
        <p:txBody>
          <a:bodyPr>
            <a:spAutoFit/>
          </a:bodyPr>
          <a:lstStyle/>
          <a:p>
            <a:r>
              <a:rPr lang="en-US" b="1">
                <a:solidFill>
                  <a:srgbClr val="B0105C"/>
                </a:solidFill>
                <a:latin typeface="Calibri" pitchFamily="34" charset="0"/>
              </a:rPr>
              <a:t>East &amp; Southeast Asia</a:t>
            </a:r>
          </a:p>
        </p:txBody>
      </p:sp>
      <p:sp>
        <p:nvSpPr>
          <p:cNvPr id="124953" name="TextBox 30"/>
          <p:cNvSpPr txBox="1">
            <a:spLocks noChangeArrowheads="1"/>
          </p:cNvSpPr>
          <p:nvPr/>
        </p:nvSpPr>
        <p:spPr bwMode="auto">
          <a:xfrm>
            <a:off x="4962525" y="3021013"/>
            <a:ext cx="1295400" cy="369887"/>
          </a:xfrm>
          <a:prstGeom prst="rect">
            <a:avLst/>
          </a:prstGeom>
          <a:noFill/>
          <a:ln w="9525">
            <a:noFill/>
            <a:miter lim="800000"/>
            <a:headEnd/>
            <a:tailEnd/>
          </a:ln>
        </p:spPr>
        <p:txBody>
          <a:bodyPr>
            <a:spAutoFit/>
          </a:bodyPr>
          <a:lstStyle/>
          <a:p>
            <a:r>
              <a:rPr lang="en-US" b="1">
                <a:solidFill>
                  <a:srgbClr val="B0105C"/>
                </a:solidFill>
                <a:latin typeface="Calibri" pitchFamily="34" charset="0"/>
              </a:rPr>
              <a:t>South Asia</a:t>
            </a:r>
          </a:p>
        </p:txBody>
      </p:sp>
      <p:sp>
        <p:nvSpPr>
          <p:cNvPr id="2" name="Rectangle 1"/>
          <p:cNvSpPr/>
          <p:nvPr/>
        </p:nvSpPr>
        <p:spPr>
          <a:xfrm>
            <a:off x="2058988" y="5470525"/>
            <a:ext cx="375285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Rectangle 2"/>
          <p:cNvSpPr/>
          <p:nvPr/>
        </p:nvSpPr>
        <p:spPr>
          <a:xfrm>
            <a:off x="2157413" y="5470525"/>
            <a:ext cx="3452812"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Freeform 9"/>
          <p:cNvSpPr/>
          <p:nvPr/>
        </p:nvSpPr>
        <p:spPr>
          <a:xfrm>
            <a:off x="2643188" y="2290763"/>
            <a:ext cx="3282950" cy="1749425"/>
          </a:xfrm>
          <a:custGeom>
            <a:avLst/>
            <a:gdLst>
              <a:gd name="connsiteX0" fmla="*/ 0 w 3282696"/>
              <a:gd name="connsiteY0" fmla="*/ 612648 h 1482545"/>
              <a:gd name="connsiteX1" fmla="*/ 0 w 3282696"/>
              <a:gd name="connsiteY1" fmla="*/ 612648 h 1482545"/>
              <a:gd name="connsiteX2" fmla="*/ 73152 w 3282696"/>
              <a:gd name="connsiteY2" fmla="*/ 585216 h 1482545"/>
              <a:gd name="connsiteX3" fmla="*/ 265176 w 3282696"/>
              <a:gd name="connsiteY3" fmla="*/ 603504 h 1482545"/>
              <a:gd name="connsiteX4" fmla="*/ 356616 w 3282696"/>
              <a:gd name="connsiteY4" fmla="*/ 621792 h 1482545"/>
              <a:gd name="connsiteX5" fmla="*/ 411480 w 3282696"/>
              <a:gd name="connsiteY5" fmla="*/ 640080 h 1482545"/>
              <a:gd name="connsiteX6" fmla="*/ 438912 w 3282696"/>
              <a:gd name="connsiteY6" fmla="*/ 667512 h 1482545"/>
              <a:gd name="connsiteX7" fmla="*/ 493776 w 3282696"/>
              <a:gd name="connsiteY7" fmla="*/ 685800 h 1482545"/>
              <a:gd name="connsiteX8" fmla="*/ 521208 w 3282696"/>
              <a:gd name="connsiteY8" fmla="*/ 694944 h 1482545"/>
              <a:gd name="connsiteX9" fmla="*/ 548640 w 3282696"/>
              <a:gd name="connsiteY9" fmla="*/ 713232 h 1482545"/>
              <a:gd name="connsiteX10" fmla="*/ 603504 w 3282696"/>
              <a:gd name="connsiteY10" fmla="*/ 731520 h 1482545"/>
              <a:gd name="connsiteX11" fmla="*/ 630936 w 3282696"/>
              <a:gd name="connsiteY11" fmla="*/ 740664 h 1482545"/>
              <a:gd name="connsiteX12" fmla="*/ 722376 w 3282696"/>
              <a:gd name="connsiteY12" fmla="*/ 749808 h 1482545"/>
              <a:gd name="connsiteX13" fmla="*/ 841248 w 3282696"/>
              <a:gd name="connsiteY13" fmla="*/ 740664 h 1482545"/>
              <a:gd name="connsiteX14" fmla="*/ 923544 w 3282696"/>
              <a:gd name="connsiteY14" fmla="*/ 704088 h 1482545"/>
              <a:gd name="connsiteX15" fmla="*/ 969264 w 3282696"/>
              <a:gd name="connsiteY15" fmla="*/ 694944 h 1482545"/>
              <a:gd name="connsiteX16" fmla="*/ 1033272 w 3282696"/>
              <a:gd name="connsiteY16" fmla="*/ 676656 h 1482545"/>
              <a:gd name="connsiteX17" fmla="*/ 1106424 w 3282696"/>
              <a:gd name="connsiteY17" fmla="*/ 658368 h 1482545"/>
              <a:gd name="connsiteX18" fmla="*/ 1243584 w 3282696"/>
              <a:gd name="connsiteY18" fmla="*/ 676656 h 1482545"/>
              <a:gd name="connsiteX19" fmla="*/ 1271016 w 3282696"/>
              <a:gd name="connsiteY19" fmla="*/ 694944 h 1482545"/>
              <a:gd name="connsiteX20" fmla="*/ 1298448 w 3282696"/>
              <a:gd name="connsiteY20" fmla="*/ 704088 h 1482545"/>
              <a:gd name="connsiteX21" fmla="*/ 1335024 w 3282696"/>
              <a:gd name="connsiteY21" fmla="*/ 758952 h 1482545"/>
              <a:gd name="connsiteX22" fmla="*/ 1362456 w 3282696"/>
              <a:gd name="connsiteY22" fmla="*/ 786384 h 1482545"/>
              <a:gd name="connsiteX23" fmla="*/ 1408176 w 3282696"/>
              <a:gd name="connsiteY23" fmla="*/ 868680 h 1482545"/>
              <a:gd name="connsiteX24" fmla="*/ 1426464 w 3282696"/>
              <a:gd name="connsiteY24" fmla="*/ 896112 h 1482545"/>
              <a:gd name="connsiteX25" fmla="*/ 1444752 w 3282696"/>
              <a:gd name="connsiteY25" fmla="*/ 960120 h 1482545"/>
              <a:gd name="connsiteX26" fmla="*/ 1481328 w 3282696"/>
              <a:gd name="connsiteY26" fmla="*/ 1042416 h 1482545"/>
              <a:gd name="connsiteX27" fmla="*/ 1490472 w 3282696"/>
              <a:gd name="connsiteY27" fmla="*/ 1069848 h 1482545"/>
              <a:gd name="connsiteX28" fmla="*/ 1517904 w 3282696"/>
              <a:gd name="connsiteY28" fmla="*/ 1097280 h 1482545"/>
              <a:gd name="connsiteX29" fmla="*/ 1545336 w 3282696"/>
              <a:gd name="connsiteY29" fmla="*/ 1152144 h 1482545"/>
              <a:gd name="connsiteX30" fmla="*/ 1554480 w 3282696"/>
              <a:gd name="connsiteY30" fmla="*/ 1179576 h 1482545"/>
              <a:gd name="connsiteX31" fmla="*/ 1572768 w 3282696"/>
              <a:gd name="connsiteY31" fmla="*/ 1207008 h 1482545"/>
              <a:gd name="connsiteX32" fmla="*/ 1591056 w 3282696"/>
              <a:gd name="connsiteY32" fmla="*/ 1261872 h 1482545"/>
              <a:gd name="connsiteX33" fmla="*/ 1600200 w 3282696"/>
              <a:gd name="connsiteY33" fmla="*/ 1289304 h 1482545"/>
              <a:gd name="connsiteX34" fmla="*/ 1655064 w 3282696"/>
              <a:gd name="connsiteY34" fmla="*/ 1371600 h 1482545"/>
              <a:gd name="connsiteX35" fmla="*/ 1673352 w 3282696"/>
              <a:gd name="connsiteY35" fmla="*/ 1399032 h 1482545"/>
              <a:gd name="connsiteX36" fmla="*/ 1700784 w 3282696"/>
              <a:gd name="connsiteY36" fmla="*/ 1417320 h 1482545"/>
              <a:gd name="connsiteX37" fmla="*/ 1719072 w 3282696"/>
              <a:gd name="connsiteY37" fmla="*/ 1444752 h 1482545"/>
              <a:gd name="connsiteX38" fmla="*/ 1755648 w 3282696"/>
              <a:gd name="connsiteY38" fmla="*/ 1453896 h 1482545"/>
              <a:gd name="connsiteX39" fmla="*/ 1819656 w 3282696"/>
              <a:gd name="connsiteY39" fmla="*/ 1463040 h 1482545"/>
              <a:gd name="connsiteX40" fmla="*/ 1975104 w 3282696"/>
              <a:gd name="connsiteY40" fmla="*/ 1472184 h 1482545"/>
              <a:gd name="connsiteX41" fmla="*/ 2011680 w 3282696"/>
              <a:gd name="connsiteY41" fmla="*/ 1417320 h 1482545"/>
              <a:gd name="connsiteX42" fmla="*/ 2020824 w 3282696"/>
              <a:gd name="connsiteY42" fmla="*/ 1389888 h 1482545"/>
              <a:gd name="connsiteX43" fmla="*/ 2048256 w 3282696"/>
              <a:gd name="connsiteY43" fmla="*/ 1362456 h 1482545"/>
              <a:gd name="connsiteX44" fmla="*/ 2093976 w 3282696"/>
              <a:gd name="connsiteY44" fmla="*/ 1316736 h 1482545"/>
              <a:gd name="connsiteX45" fmla="*/ 2121408 w 3282696"/>
              <a:gd name="connsiteY45" fmla="*/ 1261872 h 1482545"/>
              <a:gd name="connsiteX46" fmla="*/ 2139696 w 3282696"/>
              <a:gd name="connsiteY46" fmla="*/ 1207008 h 1482545"/>
              <a:gd name="connsiteX47" fmla="*/ 2176272 w 3282696"/>
              <a:gd name="connsiteY47" fmla="*/ 1143000 h 1482545"/>
              <a:gd name="connsiteX48" fmla="*/ 2194560 w 3282696"/>
              <a:gd name="connsiteY48" fmla="*/ 1115568 h 1482545"/>
              <a:gd name="connsiteX49" fmla="*/ 2221992 w 3282696"/>
              <a:gd name="connsiteY49" fmla="*/ 1033272 h 1482545"/>
              <a:gd name="connsiteX50" fmla="*/ 2231136 w 3282696"/>
              <a:gd name="connsiteY50" fmla="*/ 1005840 h 1482545"/>
              <a:gd name="connsiteX51" fmla="*/ 2258568 w 3282696"/>
              <a:gd name="connsiteY51" fmla="*/ 978408 h 1482545"/>
              <a:gd name="connsiteX52" fmla="*/ 2276856 w 3282696"/>
              <a:gd name="connsiteY52" fmla="*/ 813816 h 1482545"/>
              <a:gd name="connsiteX53" fmla="*/ 2304288 w 3282696"/>
              <a:gd name="connsiteY53" fmla="*/ 749808 h 1482545"/>
              <a:gd name="connsiteX54" fmla="*/ 2331720 w 3282696"/>
              <a:gd name="connsiteY54" fmla="*/ 731520 h 1482545"/>
              <a:gd name="connsiteX55" fmla="*/ 2350008 w 3282696"/>
              <a:gd name="connsiteY55" fmla="*/ 704088 h 1482545"/>
              <a:gd name="connsiteX56" fmla="*/ 2377440 w 3282696"/>
              <a:gd name="connsiteY56" fmla="*/ 685800 h 1482545"/>
              <a:gd name="connsiteX57" fmla="*/ 2414016 w 3282696"/>
              <a:gd name="connsiteY57" fmla="*/ 630936 h 1482545"/>
              <a:gd name="connsiteX58" fmla="*/ 2468880 w 3282696"/>
              <a:gd name="connsiteY58" fmla="*/ 585216 h 1482545"/>
              <a:gd name="connsiteX59" fmla="*/ 2514600 w 3282696"/>
              <a:gd name="connsiteY59" fmla="*/ 548640 h 1482545"/>
              <a:gd name="connsiteX60" fmla="*/ 2532888 w 3282696"/>
              <a:gd name="connsiteY60" fmla="*/ 521208 h 1482545"/>
              <a:gd name="connsiteX61" fmla="*/ 2560320 w 3282696"/>
              <a:gd name="connsiteY61" fmla="*/ 512064 h 1482545"/>
              <a:gd name="connsiteX62" fmla="*/ 2587752 w 3282696"/>
              <a:gd name="connsiteY62" fmla="*/ 493776 h 1482545"/>
              <a:gd name="connsiteX63" fmla="*/ 2734056 w 3282696"/>
              <a:gd name="connsiteY63" fmla="*/ 475488 h 1482545"/>
              <a:gd name="connsiteX64" fmla="*/ 2788920 w 3282696"/>
              <a:gd name="connsiteY64" fmla="*/ 466344 h 1482545"/>
              <a:gd name="connsiteX65" fmla="*/ 2880360 w 3282696"/>
              <a:gd name="connsiteY65" fmla="*/ 448056 h 1482545"/>
              <a:gd name="connsiteX66" fmla="*/ 2944368 w 3282696"/>
              <a:gd name="connsiteY66" fmla="*/ 438912 h 1482545"/>
              <a:gd name="connsiteX67" fmla="*/ 3200400 w 3282696"/>
              <a:gd name="connsiteY67" fmla="*/ 420624 h 1482545"/>
              <a:gd name="connsiteX68" fmla="*/ 3255264 w 3282696"/>
              <a:gd name="connsiteY68" fmla="*/ 393192 h 1482545"/>
              <a:gd name="connsiteX69" fmla="*/ 3273552 w 3282696"/>
              <a:gd name="connsiteY69" fmla="*/ 365760 h 1482545"/>
              <a:gd name="connsiteX70" fmla="*/ 3282696 w 3282696"/>
              <a:gd name="connsiteY70" fmla="*/ 338328 h 1482545"/>
              <a:gd name="connsiteX71" fmla="*/ 3273552 w 3282696"/>
              <a:gd name="connsiteY71" fmla="*/ 237744 h 1482545"/>
              <a:gd name="connsiteX72" fmla="*/ 3236976 w 3282696"/>
              <a:gd name="connsiteY72" fmla="*/ 182880 h 1482545"/>
              <a:gd name="connsiteX73" fmla="*/ 3218688 w 3282696"/>
              <a:gd name="connsiteY73" fmla="*/ 155448 h 1482545"/>
              <a:gd name="connsiteX74" fmla="*/ 3182112 w 3282696"/>
              <a:gd name="connsiteY74" fmla="*/ 100584 h 1482545"/>
              <a:gd name="connsiteX75" fmla="*/ 3154680 w 3282696"/>
              <a:gd name="connsiteY75" fmla="*/ 91440 h 1482545"/>
              <a:gd name="connsiteX76" fmla="*/ 3072384 w 3282696"/>
              <a:gd name="connsiteY76" fmla="*/ 73152 h 1482545"/>
              <a:gd name="connsiteX77" fmla="*/ 2944368 w 3282696"/>
              <a:gd name="connsiteY77" fmla="*/ 54864 h 1482545"/>
              <a:gd name="connsiteX78" fmla="*/ 2916936 w 3282696"/>
              <a:gd name="connsiteY78" fmla="*/ 45720 h 1482545"/>
              <a:gd name="connsiteX79" fmla="*/ 2569464 w 3282696"/>
              <a:gd name="connsiteY79" fmla="*/ 54864 h 1482545"/>
              <a:gd name="connsiteX80" fmla="*/ 2139696 w 3282696"/>
              <a:gd name="connsiteY80" fmla="*/ 45720 h 1482545"/>
              <a:gd name="connsiteX81" fmla="*/ 1956816 w 3282696"/>
              <a:gd name="connsiteY81" fmla="*/ 36576 h 1482545"/>
              <a:gd name="connsiteX82" fmla="*/ 1901952 w 3282696"/>
              <a:gd name="connsiteY82" fmla="*/ 0 h 1482545"/>
              <a:gd name="connsiteX83" fmla="*/ 1490472 w 3282696"/>
              <a:gd name="connsiteY83" fmla="*/ 9144 h 1482545"/>
              <a:gd name="connsiteX84" fmla="*/ 1453896 w 3282696"/>
              <a:gd name="connsiteY84" fmla="*/ 18288 h 1482545"/>
              <a:gd name="connsiteX85" fmla="*/ 1399032 w 3282696"/>
              <a:gd name="connsiteY85" fmla="*/ 36576 h 1482545"/>
              <a:gd name="connsiteX86" fmla="*/ 1344168 w 3282696"/>
              <a:gd name="connsiteY86" fmla="*/ 54864 h 1482545"/>
              <a:gd name="connsiteX87" fmla="*/ 1316736 w 3282696"/>
              <a:gd name="connsiteY87" fmla="*/ 64008 h 1482545"/>
              <a:gd name="connsiteX88" fmla="*/ 1289304 w 3282696"/>
              <a:gd name="connsiteY88" fmla="*/ 73152 h 1482545"/>
              <a:gd name="connsiteX89" fmla="*/ 1271016 w 3282696"/>
              <a:gd name="connsiteY89" fmla="*/ 100584 h 1482545"/>
              <a:gd name="connsiteX90" fmla="*/ 1252728 w 3282696"/>
              <a:gd name="connsiteY90" fmla="*/ 201168 h 1482545"/>
              <a:gd name="connsiteX91" fmla="*/ 1234440 w 3282696"/>
              <a:gd name="connsiteY91" fmla="*/ 256032 h 1482545"/>
              <a:gd name="connsiteX92" fmla="*/ 1261872 w 3282696"/>
              <a:gd name="connsiteY92" fmla="*/ 374904 h 1482545"/>
              <a:gd name="connsiteX93" fmla="*/ 1271016 w 3282696"/>
              <a:gd name="connsiteY93" fmla="*/ 402336 h 1482545"/>
              <a:gd name="connsiteX94" fmla="*/ 1325880 w 3282696"/>
              <a:gd name="connsiteY94" fmla="*/ 429768 h 1482545"/>
              <a:gd name="connsiteX95" fmla="*/ 1353312 w 3282696"/>
              <a:gd name="connsiteY95" fmla="*/ 448056 h 1482545"/>
              <a:gd name="connsiteX96" fmla="*/ 1380744 w 3282696"/>
              <a:gd name="connsiteY96" fmla="*/ 457200 h 1482545"/>
              <a:gd name="connsiteX97" fmla="*/ 1508760 w 3282696"/>
              <a:gd name="connsiteY97" fmla="*/ 475488 h 1482545"/>
              <a:gd name="connsiteX98" fmla="*/ 1536192 w 3282696"/>
              <a:gd name="connsiteY98" fmla="*/ 493776 h 1482545"/>
              <a:gd name="connsiteX99" fmla="*/ 1563624 w 3282696"/>
              <a:gd name="connsiteY99" fmla="*/ 548640 h 1482545"/>
              <a:gd name="connsiteX100" fmla="*/ 1517904 w 3282696"/>
              <a:gd name="connsiteY100" fmla="*/ 649224 h 1482545"/>
              <a:gd name="connsiteX101" fmla="*/ 1490472 w 3282696"/>
              <a:gd name="connsiteY101" fmla="*/ 658368 h 1482545"/>
              <a:gd name="connsiteX102" fmla="*/ 1463040 w 3282696"/>
              <a:gd name="connsiteY102" fmla="*/ 676656 h 1482545"/>
              <a:gd name="connsiteX103" fmla="*/ 1408176 w 3282696"/>
              <a:gd name="connsiteY103" fmla="*/ 694944 h 1482545"/>
              <a:gd name="connsiteX104" fmla="*/ 1298448 w 3282696"/>
              <a:gd name="connsiteY104" fmla="*/ 676656 h 1482545"/>
              <a:gd name="connsiteX105" fmla="*/ 1243584 w 3282696"/>
              <a:gd name="connsiteY105" fmla="*/ 667512 h 1482545"/>
              <a:gd name="connsiteX106" fmla="*/ 1207008 w 3282696"/>
              <a:gd name="connsiteY106" fmla="*/ 658368 h 1482545"/>
              <a:gd name="connsiteX107" fmla="*/ 1097280 w 3282696"/>
              <a:gd name="connsiteY107" fmla="*/ 640080 h 1482545"/>
              <a:gd name="connsiteX108" fmla="*/ 1033272 w 3282696"/>
              <a:gd name="connsiteY108" fmla="*/ 649224 h 1482545"/>
              <a:gd name="connsiteX109" fmla="*/ 978408 w 3282696"/>
              <a:gd name="connsiteY109" fmla="*/ 667512 h 1482545"/>
              <a:gd name="connsiteX110" fmla="*/ 914400 w 3282696"/>
              <a:gd name="connsiteY110" fmla="*/ 640080 h 1482545"/>
              <a:gd name="connsiteX111" fmla="*/ 859536 w 3282696"/>
              <a:gd name="connsiteY111" fmla="*/ 621792 h 1482545"/>
              <a:gd name="connsiteX112" fmla="*/ 832104 w 3282696"/>
              <a:gd name="connsiteY112" fmla="*/ 612648 h 1482545"/>
              <a:gd name="connsiteX113" fmla="*/ 777240 w 3282696"/>
              <a:gd name="connsiteY113" fmla="*/ 576072 h 1482545"/>
              <a:gd name="connsiteX114" fmla="*/ 768096 w 3282696"/>
              <a:gd name="connsiteY114" fmla="*/ 548640 h 1482545"/>
              <a:gd name="connsiteX115" fmla="*/ 758952 w 3282696"/>
              <a:gd name="connsiteY115" fmla="*/ 493776 h 1482545"/>
              <a:gd name="connsiteX116" fmla="*/ 731520 w 3282696"/>
              <a:gd name="connsiteY116" fmla="*/ 484632 h 1482545"/>
              <a:gd name="connsiteX117" fmla="*/ 694944 w 3282696"/>
              <a:gd name="connsiteY117" fmla="*/ 466344 h 1482545"/>
              <a:gd name="connsiteX118" fmla="*/ 640080 w 3282696"/>
              <a:gd name="connsiteY118" fmla="*/ 448056 h 1482545"/>
              <a:gd name="connsiteX119" fmla="*/ 548640 w 3282696"/>
              <a:gd name="connsiteY119" fmla="*/ 466344 h 1482545"/>
              <a:gd name="connsiteX120" fmla="*/ 457200 w 3282696"/>
              <a:gd name="connsiteY120" fmla="*/ 493776 h 1482545"/>
              <a:gd name="connsiteX121" fmla="*/ 164592 w 3282696"/>
              <a:gd name="connsiteY121" fmla="*/ 502920 h 1482545"/>
              <a:gd name="connsiteX122" fmla="*/ 109728 w 3282696"/>
              <a:gd name="connsiteY122" fmla="*/ 521208 h 1482545"/>
              <a:gd name="connsiteX123" fmla="*/ 54864 w 3282696"/>
              <a:gd name="connsiteY123" fmla="*/ 557784 h 1482545"/>
              <a:gd name="connsiteX124" fmla="*/ 0 w 3282696"/>
              <a:gd name="connsiteY124" fmla="*/ 612648 h 148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282696" h="1482545">
                <a:moveTo>
                  <a:pt x="0" y="612648"/>
                </a:moveTo>
                <a:lnTo>
                  <a:pt x="0" y="612648"/>
                </a:lnTo>
                <a:cubicBezTo>
                  <a:pt x="24384" y="603504"/>
                  <a:pt x="47187" y="587213"/>
                  <a:pt x="73152" y="585216"/>
                </a:cubicBezTo>
                <a:cubicBezTo>
                  <a:pt x="243283" y="572129"/>
                  <a:pt x="186332" y="580977"/>
                  <a:pt x="265176" y="603504"/>
                </a:cubicBezTo>
                <a:cubicBezTo>
                  <a:pt x="371556" y="633898"/>
                  <a:pt x="212911" y="585866"/>
                  <a:pt x="356616" y="621792"/>
                </a:cubicBezTo>
                <a:cubicBezTo>
                  <a:pt x="375318" y="626467"/>
                  <a:pt x="411480" y="640080"/>
                  <a:pt x="411480" y="640080"/>
                </a:cubicBezTo>
                <a:cubicBezTo>
                  <a:pt x="420624" y="649224"/>
                  <a:pt x="427608" y="661232"/>
                  <a:pt x="438912" y="667512"/>
                </a:cubicBezTo>
                <a:cubicBezTo>
                  <a:pt x="455763" y="676874"/>
                  <a:pt x="475488" y="679704"/>
                  <a:pt x="493776" y="685800"/>
                </a:cubicBezTo>
                <a:cubicBezTo>
                  <a:pt x="502920" y="688848"/>
                  <a:pt x="513188" y="689597"/>
                  <a:pt x="521208" y="694944"/>
                </a:cubicBezTo>
                <a:cubicBezTo>
                  <a:pt x="530352" y="701040"/>
                  <a:pt x="538597" y="708769"/>
                  <a:pt x="548640" y="713232"/>
                </a:cubicBezTo>
                <a:cubicBezTo>
                  <a:pt x="566256" y="721061"/>
                  <a:pt x="585216" y="725424"/>
                  <a:pt x="603504" y="731520"/>
                </a:cubicBezTo>
                <a:cubicBezTo>
                  <a:pt x="612648" y="734568"/>
                  <a:pt x="621345" y="739705"/>
                  <a:pt x="630936" y="740664"/>
                </a:cubicBezTo>
                <a:lnTo>
                  <a:pt x="722376" y="749808"/>
                </a:lnTo>
                <a:cubicBezTo>
                  <a:pt x="762000" y="746760"/>
                  <a:pt x="801993" y="746862"/>
                  <a:pt x="841248" y="740664"/>
                </a:cubicBezTo>
                <a:cubicBezTo>
                  <a:pt x="956221" y="722510"/>
                  <a:pt x="851749" y="731011"/>
                  <a:pt x="923544" y="704088"/>
                </a:cubicBezTo>
                <a:cubicBezTo>
                  <a:pt x="938096" y="698631"/>
                  <a:pt x="954092" y="698315"/>
                  <a:pt x="969264" y="694944"/>
                </a:cubicBezTo>
                <a:cubicBezTo>
                  <a:pt x="1051505" y="676668"/>
                  <a:pt x="966066" y="694985"/>
                  <a:pt x="1033272" y="676656"/>
                </a:cubicBezTo>
                <a:cubicBezTo>
                  <a:pt x="1057521" y="670043"/>
                  <a:pt x="1106424" y="658368"/>
                  <a:pt x="1106424" y="658368"/>
                </a:cubicBezTo>
                <a:cubicBezTo>
                  <a:pt x="1115492" y="659376"/>
                  <a:pt x="1223062" y="669815"/>
                  <a:pt x="1243584" y="676656"/>
                </a:cubicBezTo>
                <a:cubicBezTo>
                  <a:pt x="1254010" y="680131"/>
                  <a:pt x="1261186" y="690029"/>
                  <a:pt x="1271016" y="694944"/>
                </a:cubicBezTo>
                <a:cubicBezTo>
                  <a:pt x="1279637" y="699255"/>
                  <a:pt x="1289304" y="701040"/>
                  <a:pt x="1298448" y="704088"/>
                </a:cubicBezTo>
                <a:cubicBezTo>
                  <a:pt x="1310640" y="722376"/>
                  <a:pt x="1319482" y="743410"/>
                  <a:pt x="1335024" y="758952"/>
                </a:cubicBezTo>
                <a:cubicBezTo>
                  <a:pt x="1344168" y="768096"/>
                  <a:pt x="1354517" y="776176"/>
                  <a:pt x="1362456" y="786384"/>
                </a:cubicBezTo>
                <a:cubicBezTo>
                  <a:pt x="1443183" y="890176"/>
                  <a:pt x="1375064" y="802457"/>
                  <a:pt x="1408176" y="868680"/>
                </a:cubicBezTo>
                <a:cubicBezTo>
                  <a:pt x="1413091" y="878510"/>
                  <a:pt x="1421549" y="886282"/>
                  <a:pt x="1426464" y="896112"/>
                </a:cubicBezTo>
                <a:cubicBezTo>
                  <a:pt x="1434147" y="911477"/>
                  <a:pt x="1440357" y="945471"/>
                  <a:pt x="1444752" y="960120"/>
                </a:cubicBezTo>
                <a:cubicBezTo>
                  <a:pt x="1480138" y="1078073"/>
                  <a:pt x="1444581" y="968921"/>
                  <a:pt x="1481328" y="1042416"/>
                </a:cubicBezTo>
                <a:cubicBezTo>
                  <a:pt x="1485639" y="1051037"/>
                  <a:pt x="1485125" y="1061828"/>
                  <a:pt x="1490472" y="1069848"/>
                </a:cubicBezTo>
                <a:cubicBezTo>
                  <a:pt x="1497645" y="1080608"/>
                  <a:pt x="1508760" y="1088136"/>
                  <a:pt x="1517904" y="1097280"/>
                </a:cubicBezTo>
                <a:cubicBezTo>
                  <a:pt x="1540888" y="1166231"/>
                  <a:pt x="1509884" y="1081240"/>
                  <a:pt x="1545336" y="1152144"/>
                </a:cubicBezTo>
                <a:cubicBezTo>
                  <a:pt x="1549647" y="1160765"/>
                  <a:pt x="1550169" y="1170955"/>
                  <a:pt x="1554480" y="1179576"/>
                </a:cubicBezTo>
                <a:cubicBezTo>
                  <a:pt x="1559395" y="1189406"/>
                  <a:pt x="1568305" y="1196965"/>
                  <a:pt x="1572768" y="1207008"/>
                </a:cubicBezTo>
                <a:cubicBezTo>
                  <a:pt x="1580597" y="1224624"/>
                  <a:pt x="1584960" y="1243584"/>
                  <a:pt x="1591056" y="1261872"/>
                </a:cubicBezTo>
                <a:cubicBezTo>
                  <a:pt x="1594104" y="1271016"/>
                  <a:pt x="1594853" y="1281284"/>
                  <a:pt x="1600200" y="1289304"/>
                </a:cubicBezTo>
                <a:lnTo>
                  <a:pt x="1655064" y="1371600"/>
                </a:lnTo>
                <a:cubicBezTo>
                  <a:pt x="1661160" y="1380744"/>
                  <a:pt x="1664208" y="1392936"/>
                  <a:pt x="1673352" y="1399032"/>
                </a:cubicBezTo>
                <a:lnTo>
                  <a:pt x="1700784" y="1417320"/>
                </a:lnTo>
                <a:cubicBezTo>
                  <a:pt x="1706880" y="1426464"/>
                  <a:pt x="1709928" y="1438656"/>
                  <a:pt x="1719072" y="1444752"/>
                </a:cubicBezTo>
                <a:cubicBezTo>
                  <a:pt x="1729529" y="1451723"/>
                  <a:pt x="1743283" y="1451648"/>
                  <a:pt x="1755648" y="1453896"/>
                </a:cubicBezTo>
                <a:cubicBezTo>
                  <a:pt x="1776853" y="1457751"/>
                  <a:pt x="1798320" y="1459992"/>
                  <a:pt x="1819656" y="1463040"/>
                </a:cubicBezTo>
                <a:cubicBezTo>
                  <a:pt x="1906459" y="1491974"/>
                  <a:pt x="1855322" y="1483073"/>
                  <a:pt x="1975104" y="1472184"/>
                </a:cubicBezTo>
                <a:cubicBezTo>
                  <a:pt x="1987296" y="1453896"/>
                  <a:pt x="2004729" y="1438172"/>
                  <a:pt x="2011680" y="1417320"/>
                </a:cubicBezTo>
                <a:cubicBezTo>
                  <a:pt x="2014728" y="1408176"/>
                  <a:pt x="2015477" y="1397908"/>
                  <a:pt x="2020824" y="1389888"/>
                </a:cubicBezTo>
                <a:cubicBezTo>
                  <a:pt x="2027997" y="1379128"/>
                  <a:pt x="2039977" y="1372390"/>
                  <a:pt x="2048256" y="1362456"/>
                </a:cubicBezTo>
                <a:cubicBezTo>
                  <a:pt x="2086356" y="1316736"/>
                  <a:pt x="2043684" y="1350264"/>
                  <a:pt x="2093976" y="1316736"/>
                </a:cubicBezTo>
                <a:cubicBezTo>
                  <a:pt x="2127324" y="1216692"/>
                  <a:pt x="2074139" y="1368227"/>
                  <a:pt x="2121408" y="1261872"/>
                </a:cubicBezTo>
                <a:cubicBezTo>
                  <a:pt x="2129237" y="1244256"/>
                  <a:pt x="2129003" y="1223048"/>
                  <a:pt x="2139696" y="1207008"/>
                </a:cubicBezTo>
                <a:cubicBezTo>
                  <a:pt x="2184252" y="1140174"/>
                  <a:pt x="2129866" y="1224210"/>
                  <a:pt x="2176272" y="1143000"/>
                </a:cubicBezTo>
                <a:cubicBezTo>
                  <a:pt x="2181724" y="1133458"/>
                  <a:pt x="2190097" y="1125611"/>
                  <a:pt x="2194560" y="1115568"/>
                </a:cubicBezTo>
                <a:lnTo>
                  <a:pt x="2221992" y="1033272"/>
                </a:lnTo>
                <a:cubicBezTo>
                  <a:pt x="2225040" y="1024128"/>
                  <a:pt x="2224320" y="1012656"/>
                  <a:pt x="2231136" y="1005840"/>
                </a:cubicBezTo>
                <a:lnTo>
                  <a:pt x="2258568" y="978408"/>
                </a:lnTo>
                <a:cubicBezTo>
                  <a:pt x="2280703" y="867733"/>
                  <a:pt x="2253231" y="1014630"/>
                  <a:pt x="2276856" y="813816"/>
                </a:cubicBezTo>
                <a:cubicBezTo>
                  <a:pt x="2279654" y="790032"/>
                  <a:pt x="2286909" y="767187"/>
                  <a:pt x="2304288" y="749808"/>
                </a:cubicBezTo>
                <a:cubicBezTo>
                  <a:pt x="2312059" y="742037"/>
                  <a:pt x="2322576" y="737616"/>
                  <a:pt x="2331720" y="731520"/>
                </a:cubicBezTo>
                <a:cubicBezTo>
                  <a:pt x="2337816" y="722376"/>
                  <a:pt x="2342237" y="711859"/>
                  <a:pt x="2350008" y="704088"/>
                </a:cubicBezTo>
                <a:cubicBezTo>
                  <a:pt x="2357779" y="696317"/>
                  <a:pt x="2370203" y="694071"/>
                  <a:pt x="2377440" y="685800"/>
                </a:cubicBezTo>
                <a:cubicBezTo>
                  <a:pt x="2391914" y="669259"/>
                  <a:pt x="2398474" y="646478"/>
                  <a:pt x="2414016" y="630936"/>
                </a:cubicBezTo>
                <a:cubicBezTo>
                  <a:pt x="2449219" y="595733"/>
                  <a:pt x="2430688" y="610677"/>
                  <a:pt x="2468880" y="585216"/>
                </a:cubicBezTo>
                <a:cubicBezTo>
                  <a:pt x="2521291" y="506600"/>
                  <a:pt x="2451504" y="599117"/>
                  <a:pt x="2514600" y="548640"/>
                </a:cubicBezTo>
                <a:cubicBezTo>
                  <a:pt x="2523182" y="541775"/>
                  <a:pt x="2524306" y="528073"/>
                  <a:pt x="2532888" y="521208"/>
                </a:cubicBezTo>
                <a:cubicBezTo>
                  <a:pt x="2540414" y="515187"/>
                  <a:pt x="2551699" y="516375"/>
                  <a:pt x="2560320" y="512064"/>
                </a:cubicBezTo>
                <a:cubicBezTo>
                  <a:pt x="2570150" y="507149"/>
                  <a:pt x="2577226" y="496934"/>
                  <a:pt x="2587752" y="493776"/>
                </a:cubicBezTo>
                <a:cubicBezTo>
                  <a:pt x="2603769" y="488971"/>
                  <a:pt x="2726788" y="476457"/>
                  <a:pt x="2734056" y="475488"/>
                </a:cubicBezTo>
                <a:cubicBezTo>
                  <a:pt x="2752434" y="473038"/>
                  <a:pt x="2770697" y="469761"/>
                  <a:pt x="2788920" y="466344"/>
                </a:cubicBezTo>
                <a:cubicBezTo>
                  <a:pt x="2819471" y="460616"/>
                  <a:pt x="2849589" y="452452"/>
                  <a:pt x="2880360" y="448056"/>
                </a:cubicBezTo>
                <a:lnTo>
                  <a:pt x="2944368" y="438912"/>
                </a:lnTo>
                <a:cubicBezTo>
                  <a:pt x="3057446" y="424777"/>
                  <a:pt x="3055528" y="428249"/>
                  <a:pt x="3200400" y="420624"/>
                </a:cubicBezTo>
                <a:cubicBezTo>
                  <a:pt x="3222711" y="413187"/>
                  <a:pt x="3237538" y="410918"/>
                  <a:pt x="3255264" y="393192"/>
                </a:cubicBezTo>
                <a:cubicBezTo>
                  <a:pt x="3263035" y="385421"/>
                  <a:pt x="3268637" y="375590"/>
                  <a:pt x="3273552" y="365760"/>
                </a:cubicBezTo>
                <a:cubicBezTo>
                  <a:pt x="3277863" y="357139"/>
                  <a:pt x="3279648" y="347472"/>
                  <a:pt x="3282696" y="338328"/>
                </a:cubicBezTo>
                <a:cubicBezTo>
                  <a:pt x="3279648" y="304800"/>
                  <a:pt x="3283051" y="270042"/>
                  <a:pt x="3273552" y="237744"/>
                </a:cubicBezTo>
                <a:cubicBezTo>
                  <a:pt x="3267350" y="216658"/>
                  <a:pt x="3249168" y="201168"/>
                  <a:pt x="3236976" y="182880"/>
                </a:cubicBezTo>
                <a:cubicBezTo>
                  <a:pt x="3230880" y="173736"/>
                  <a:pt x="3222163" y="165874"/>
                  <a:pt x="3218688" y="155448"/>
                </a:cubicBezTo>
                <a:cubicBezTo>
                  <a:pt x="3209101" y="126688"/>
                  <a:pt x="3211467" y="120154"/>
                  <a:pt x="3182112" y="100584"/>
                </a:cubicBezTo>
                <a:cubicBezTo>
                  <a:pt x="3174092" y="95237"/>
                  <a:pt x="3163948" y="94088"/>
                  <a:pt x="3154680" y="91440"/>
                </a:cubicBezTo>
                <a:cubicBezTo>
                  <a:pt x="3132920" y="85223"/>
                  <a:pt x="3093458" y="76480"/>
                  <a:pt x="3072384" y="73152"/>
                </a:cubicBezTo>
                <a:cubicBezTo>
                  <a:pt x="3029806" y="66429"/>
                  <a:pt x="2944368" y="54864"/>
                  <a:pt x="2944368" y="54864"/>
                </a:cubicBezTo>
                <a:cubicBezTo>
                  <a:pt x="2935224" y="51816"/>
                  <a:pt x="2926575" y="45720"/>
                  <a:pt x="2916936" y="45720"/>
                </a:cubicBezTo>
                <a:cubicBezTo>
                  <a:pt x="2801072" y="45720"/>
                  <a:pt x="2685328" y="54864"/>
                  <a:pt x="2569464" y="54864"/>
                </a:cubicBezTo>
                <a:cubicBezTo>
                  <a:pt x="2426176" y="54864"/>
                  <a:pt x="2282952" y="48768"/>
                  <a:pt x="2139696" y="45720"/>
                </a:cubicBezTo>
                <a:cubicBezTo>
                  <a:pt x="2078736" y="42672"/>
                  <a:pt x="2016754" y="48103"/>
                  <a:pt x="1956816" y="36576"/>
                </a:cubicBezTo>
                <a:cubicBezTo>
                  <a:pt x="1935232" y="32425"/>
                  <a:pt x="1901952" y="0"/>
                  <a:pt x="1901952" y="0"/>
                </a:cubicBezTo>
                <a:lnTo>
                  <a:pt x="1490472" y="9144"/>
                </a:lnTo>
                <a:cubicBezTo>
                  <a:pt x="1477915" y="9657"/>
                  <a:pt x="1465933" y="14677"/>
                  <a:pt x="1453896" y="18288"/>
                </a:cubicBezTo>
                <a:cubicBezTo>
                  <a:pt x="1435432" y="23827"/>
                  <a:pt x="1417320" y="30480"/>
                  <a:pt x="1399032" y="36576"/>
                </a:cubicBezTo>
                <a:lnTo>
                  <a:pt x="1344168" y="54864"/>
                </a:lnTo>
                <a:lnTo>
                  <a:pt x="1316736" y="64008"/>
                </a:lnTo>
                <a:lnTo>
                  <a:pt x="1289304" y="73152"/>
                </a:lnTo>
                <a:cubicBezTo>
                  <a:pt x="1283208" y="82296"/>
                  <a:pt x="1275931" y="90754"/>
                  <a:pt x="1271016" y="100584"/>
                </a:cubicBezTo>
                <a:cubicBezTo>
                  <a:pt x="1255375" y="131866"/>
                  <a:pt x="1259820" y="168071"/>
                  <a:pt x="1252728" y="201168"/>
                </a:cubicBezTo>
                <a:cubicBezTo>
                  <a:pt x="1248689" y="220017"/>
                  <a:pt x="1234440" y="256032"/>
                  <a:pt x="1234440" y="256032"/>
                </a:cubicBezTo>
                <a:cubicBezTo>
                  <a:pt x="1241694" y="292300"/>
                  <a:pt x="1250843" y="341818"/>
                  <a:pt x="1261872" y="374904"/>
                </a:cubicBezTo>
                <a:cubicBezTo>
                  <a:pt x="1264920" y="384048"/>
                  <a:pt x="1264995" y="394810"/>
                  <a:pt x="1271016" y="402336"/>
                </a:cubicBezTo>
                <a:cubicBezTo>
                  <a:pt x="1288486" y="424174"/>
                  <a:pt x="1303793" y="418725"/>
                  <a:pt x="1325880" y="429768"/>
                </a:cubicBezTo>
                <a:cubicBezTo>
                  <a:pt x="1335710" y="434683"/>
                  <a:pt x="1343482" y="443141"/>
                  <a:pt x="1353312" y="448056"/>
                </a:cubicBezTo>
                <a:cubicBezTo>
                  <a:pt x="1361933" y="452367"/>
                  <a:pt x="1371393" y="454862"/>
                  <a:pt x="1380744" y="457200"/>
                </a:cubicBezTo>
                <a:cubicBezTo>
                  <a:pt x="1427326" y="468846"/>
                  <a:pt x="1457551" y="469798"/>
                  <a:pt x="1508760" y="475488"/>
                </a:cubicBezTo>
                <a:cubicBezTo>
                  <a:pt x="1517904" y="481584"/>
                  <a:pt x="1528421" y="486005"/>
                  <a:pt x="1536192" y="493776"/>
                </a:cubicBezTo>
                <a:cubicBezTo>
                  <a:pt x="1553918" y="511502"/>
                  <a:pt x="1556187" y="526329"/>
                  <a:pt x="1563624" y="548640"/>
                </a:cubicBezTo>
                <a:cubicBezTo>
                  <a:pt x="1558159" y="575964"/>
                  <a:pt x="1551802" y="637925"/>
                  <a:pt x="1517904" y="649224"/>
                </a:cubicBezTo>
                <a:cubicBezTo>
                  <a:pt x="1508760" y="652272"/>
                  <a:pt x="1499093" y="654057"/>
                  <a:pt x="1490472" y="658368"/>
                </a:cubicBezTo>
                <a:cubicBezTo>
                  <a:pt x="1480642" y="663283"/>
                  <a:pt x="1473083" y="672193"/>
                  <a:pt x="1463040" y="676656"/>
                </a:cubicBezTo>
                <a:cubicBezTo>
                  <a:pt x="1445424" y="684485"/>
                  <a:pt x="1408176" y="694944"/>
                  <a:pt x="1408176" y="694944"/>
                </a:cubicBezTo>
                <a:cubicBezTo>
                  <a:pt x="1285518" y="677421"/>
                  <a:pt x="1396501" y="694484"/>
                  <a:pt x="1298448" y="676656"/>
                </a:cubicBezTo>
                <a:cubicBezTo>
                  <a:pt x="1280207" y="673339"/>
                  <a:pt x="1261764" y="671148"/>
                  <a:pt x="1243584" y="667512"/>
                </a:cubicBezTo>
                <a:cubicBezTo>
                  <a:pt x="1231261" y="665047"/>
                  <a:pt x="1219360" y="660684"/>
                  <a:pt x="1207008" y="658368"/>
                </a:cubicBezTo>
                <a:cubicBezTo>
                  <a:pt x="1170563" y="651534"/>
                  <a:pt x="1097280" y="640080"/>
                  <a:pt x="1097280" y="640080"/>
                </a:cubicBezTo>
                <a:cubicBezTo>
                  <a:pt x="1075944" y="643128"/>
                  <a:pt x="1054273" y="644378"/>
                  <a:pt x="1033272" y="649224"/>
                </a:cubicBezTo>
                <a:cubicBezTo>
                  <a:pt x="1014488" y="653559"/>
                  <a:pt x="978408" y="667512"/>
                  <a:pt x="978408" y="667512"/>
                </a:cubicBezTo>
                <a:cubicBezTo>
                  <a:pt x="890106" y="638078"/>
                  <a:pt x="1027393" y="685277"/>
                  <a:pt x="914400" y="640080"/>
                </a:cubicBezTo>
                <a:cubicBezTo>
                  <a:pt x="896502" y="632921"/>
                  <a:pt x="877824" y="627888"/>
                  <a:pt x="859536" y="621792"/>
                </a:cubicBezTo>
                <a:cubicBezTo>
                  <a:pt x="850392" y="618744"/>
                  <a:pt x="840124" y="617995"/>
                  <a:pt x="832104" y="612648"/>
                </a:cubicBezTo>
                <a:lnTo>
                  <a:pt x="777240" y="576072"/>
                </a:lnTo>
                <a:cubicBezTo>
                  <a:pt x="774192" y="566928"/>
                  <a:pt x="770187" y="558049"/>
                  <a:pt x="768096" y="548640"/>
                </a:cubicBezTo>
                <a:cubicBezTo>
                  <a:pt x="764074" y="530541"/>
                  <a:pt x="768151" y="509873"/>
                  <a:pt x="758952" y="493776"/>
                </a:cubicBezTo>
                <a:cubicBezTo>
                  <a:pt x="754170" y="485407"/>
                  <a:pt x="740379" y="488429"/>
                  <a:pt x="731520" y="484632"/>
                </a:cubicBezTo>
                <a:cubicBezTo>
                  <a:pt x="718991" y="479262"/>
                  <a:pt x="707600" y="471406"/>
                  <a:pt x="694944" y="466344"/>
                </a:cubicBezTo>
                <a:cubicBezTo>
                  <a:pt x="677046" y="459185"/>
                  <a:pt x="640080" y="448056"/>
                  <a:pt x="640080" y="448056"/>
                </a:cubicBezTo>
                <a:cubicBezTo>
                  <a:pt x="609600" y="454152"/>
                  <a:pt x="578129" y="456514"/>
                  <a:pt x="548640" y="466344"/>
                </a:cubicBezTo>
                <a:cubicBezTo>
                  <a:pt x="541208" y="468821"/>
                  <a:pt x="473783" y="492855"/>
                  <a:pt x="457200" y="493776"/>
                </a:cubicBezTo>
                <a:cubicBezTo>
                  <a:pt x="359767" y="499189"/>
                  <a:pt x="262128" y="499872"/>
                  <a:pt x="164592" y="502920"/>
                </a:cubicBezTo>
                <a:cubicBezTo>
                  <a:pt x="146304" y="509016"/>
                  <a:pt x="125768" y="510515"/>
                  <a:pt x="109728" y="521208"/>
                </a:cubicBezTo>
                <a:cubicBezTo>
                  <a:pt x="91440" y="533400"/>
                  <a:pt x="75716" y="550833"/>
                  <a:pt x="54864" y="557784"/>
                </a:cubicBezTo>
                <a:cubicBezTo>
                  <a:pt x="-6466" y="578227"/>
                  <a:pt x="9144" y="603504"/>
                  <a:pt x="0" y="612648"/>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4957" name="TextBox 32"/>
          <p:cNvSpPr txBox="1">
            <a:spLocks noChangeArrowheads="1"/>
          </p:cNvSpPr>
          <p:nvPr/>
        </p:nvSpPr>
        <p:spPr bwMode="auto">
          <a:xfrm>
            <a:off x="4195763" y="1889125"/>
            <a:ext cx="2089150" cy="646113"/>
          </a:xfrm>
          <a:prstGeom prst="rect">
            <a:avLst/>
          </a:prstGeom>
          <a:noFill/>
          <a:ln w="9525">
            <a:noFill/>
            <a:miter lim="800000"/>
            <a:headEnd/>
            <a:tailEnd/>
          </a:ln>
        </p:spPr>
        <p:txBody>
          <a:bodyPr>
            <a:spAutoFit/>
          </a:bodyPr>
          <a:lstStyle/>
          <a:p>
            <a:r>
              <a:rPr lang="en-US" b="1">
                <a:solidFill>
                  <a:srgbClr val="B0105C"/>
                </a:solidFill>
                <a:latin typeface="Calibri" pitchFamily="34" charset="0"/>
              </a:rPr>
              <a:t>Central &amp; West Asia and North Africa</a:t>
            </a:r>
          </a:p>
        </p:txBody>
      </p:sp>
      <p:sp>
        <p:nvSpPr>
          <p:cNvPr id="11" name="Rectangle 10"/>
          <p:cNvSpPr/>
          <p:nvPr/>
        </p:nvSpPr>
        <p:spPr>
          <a:xfrm>
            <a:off x="1998663" y="5510213"/>
            <a:ext cx="3770312" cy="265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24959" name="Picture 2" descr="http://www.outline-world-map.com/map-images-original/outline-blank-transparent-world-map-b1b.png"/>
          <p:cNvPicPr>
            <a:picLocks noChangeAspect="1" noChangeArrowheads="1"/>
          </p:cNvPicPr>
          <p:nvPr/>
        </p:nvPicPr>
        <p:blipFill>
          <a:blip r:embed="rId3" cstate="print"/>
          <a:srcRect l="12529"/>
          <a:stretch>
            <a:fillRect/>
          </a:stretch>
        </p:blipFill>
        <p:spPr bwMode="auto">
          <a:xfrm>
            <a:off x="242888" y="1455738"/>
            <a:ext cx="8618537" cy="4564062"/>
          </a:xfrm>
          <a:prstGeom prst="rect">
            <a:avLst/>
          </a:prstGeom>
          <a:noFill/>
          <a:ln w="9525">
            <a:noFill/>
            <a:miter lim="800000"/>
            <a:headEnd/>
            <a:tailEnd/>
          </a:ln>
        </p:spPr>
      </p:pic>
      <p:sp>
        <p:nvSpPr>
          <p:cNvPr id="13" name="Rectangle 12"/>
          <p:cNvSpPr/>
          <p:nvPr/>
        </p:nvSpPr>
        <p:spPr>
          <a:xfrm>
            <a:off x="2217738" y="5510213"/>
            <a:ext cx="3594100" cy="427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1820863" y="5318125"/>
            <a:ext cx="4311650" cy="671513"/>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4962" name="TextBox 31"/>
          <p:cNvSpPr txBox="1">
            <a:spLocks noChangeArrowheads="1"/>
          </p:cNvSpPr>
          <p:nvPr/>
        </p:nvSpPr>
        <p:spPr bwMode="auto">
          <a:xfrm>
            <a:off x="3657600" y="3830638"/>
            <a:ext cx="1238250" cy="1200150"/>
          </a:xfrm>
          <a:prstGeom prst="rect">
            <a:avLst/>
          </a:prstGeom>
          <a:noFill/>
          <a:ln w="9525">
            <a:noFill/>
            <a:miter lim="800000"/>
            <a:headEnd/>
            <a:tailEnd/>
          </a:ln>
        </p:spPr>
        <p:txBody>
          <a:bodyPr>
            <a:spAutoFit/>
          </a:bodyPr>
          <a:lstStyle/>
          <a:p>
            <a:r>
              <a:rPr lang="en-US" b="1">
                <a:solidFill>
                  <a:srgbClr val="B0105C"/>
                </a:solidFill>
                <a:latin typeface="Calibri" pitchFamily="34" charset="0"/>
              </a:rPr>
              <a:t>Eastern and Southern Africa</a:t>
            </a:r>
          </a:p>
        </p:txBody>
      </p:sp>
      <p:sp>
        <p:nvSpPr>
          <p:cNvPr id="27" name="Title 1"/>
          <p:cNvSpPr>
            <a:spLocks noGrp="1"/>
          </p:cNvSpPr>
          <p:nvPr>
            <p:ph type="title"/>
          </p:nvPr>
        </p:nvSpPr>
        <p:spPr>
          <a:xfrm>
            <a:off x="152400" y="228600"/>
            <a:ext cx="8839200" cy="758825"/>
          </a:xfrm>
        </p:spPr>
        <p:txBody>
          <a:bodyPr/>
          <a:lstStyle/>
          <a:p>
            <a:pPr eaLnBrk="1" hangingPunct="1">
              <a:defRPr/>
            </a:pPr>
            <a:r>
              <a:rPr lang="en-US" dirty="0" smtClean="0">
                <a:solidFill>
                  <a:schemeClr val="tx1">
                    <a:lumMod val="50000"/>
                    <a:lumOff val="50000"/>
                  </a:schemeClr>
                </a:solidFill>
              </a:rPr>
              <a:t>Global expertise, local impact</a:t>
            </a:r>
          </a:p>
        </p:txBody>
      </p:sp>
      <p:sp>
        <p:nvSpPr>
          <p:cNvPr id="31" name="5-Point Star 30"/>
          <p:cNvSpPr/>
          <p:nvPr/>
        </p:nvSpPr>
        <p:spPr>
          <a:xfrm>
            <a:off x="2903538" y="3468688"/>
            <a:ext cx="200025" cy="214312"/>
          </a:xfrm>
          <a:prstGeom prst="star5">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2" name="5-Point Star 31"/>
          <p:cNvSpPr/>
          <p:nvPr/>
        </p:nvSpPr>
        <p:spPr>
          <a:xfrm>
            <a:off x="4084638" y="4178300"/>
            <a:ext cx="200025" cy="214313"/>
          </a:xfrm>
          <a:prstGeom prst="star5">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 name="5-Point Star 32"/>
          <p:cNvSpPr/>
          <p:nvPr/>
        </p:nvSpPr>
        <p:spPr>
          <a:xfrm>
            <a:off x="5392738" y="3382963"/>
            <a:ext cx="200025" cy="214312"/>
          </a:xfrm>
          <a:prstGeom prst="star5">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 name="5-Point Star 33"/>
          <p:cNvSpPr/>
          <p:nvPr/>
        </p:nvSpPr>
        <p:spPr>
          <a:xfrm>
            <a:off x="6003925" y="3495675"/>
            <a:ext cx="200025" cy="214313"/>
          </a:xfrm>
          <a:prstGeom prst="star5">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 name="5-Point Star 35"/>
          <p:cNvSpPr/>
          <p:nvPr/>
        </p:nvSpPr>
        <p:spPr>
          <a:xfrm>
            <a:off x="6591300" y="3208338"/>
            <a:ext cx="200025" cy="214312"/>
          </a:xfrm>
          <a:prstGeom prst="star5">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12700">
                <a:solidFill>
                  <a:prstClr val="black"/>
                </a:solidFill>
              </a:ln>
              <a:solidFill>
                <a:prstClr val="white"/>
              </a:solidFill>
            </a:endParaRPr>
          </a:p>
        </p:txBody>
      </p:sp>
      <p:sp>
        <p:nvSpPr>
          <p:cNvPr id="8" name="Oval 7"/>
          <p:cNvSpPr/>
          <p:nvPr/>
        </p:nvSpPr>
        <p:spPr>
          <a:xfrm>
            <a:off x="4908550" y="3097213"/>
            <a:ext cx="146050" cy="1365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7" name="Oval 36"/>
          <p:cNvSpPr/>
          <p:nvPr/>
        </p:nvSpPr>
        <p:spPr>
          <a:xfrm>
            <a:off x="3386138" y="3835400"/>
            <a:ext cx="146050" cy="1365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8" name="Oval 37"/>
          <p:cNvSpPr/>
          <p:nvPr/>
        </p:nvSpPr>
        <p:spPr>
          <a:xfrm>
            <a:off x="3984625" y="4087813"/>
            <a:ext cx="146050" cy="1365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9" name="Oval 38"/>
          <p:cNvSpPr/>
          <p:nvPr/>
        </p:nvSpPr>
        <p:spPr>
          <a:xfrm>
            <a:off x="4870450" y="2803525"/>
            <a:ext cx="146050" cy="1365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0" name="Oval 39"/>
          <p:cNvSpPr/>
          <p:nvPr/>
        </p:nvSpPr>
        <p:spPr>
          <a:xfrm>
            <a:off x="6291263" y="3630613"/>
            <a:ext cx="146050" cy="1365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1" name="Oval 40"/>
          <p:cNvSpPr/>
          <p:nvPr/>
        </p:nvSpPr>
        <p:spPr>
          <a:xfrm>
            <a:off x="6430963" y="4324350"/>
            <a:ext cx="146050" cy="1365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2" name="Oval 41"/>
          <p:cNvSpPr/>
          <p:nvPr/>
        </p:nvSpPr>
        <p:spPr>
          <a:xfrm>
            <a:off x="8377238" y="4619625"/>
            <a:ext cx="146050" cy="1365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3" name="Oval 42"/>
          <p:cNvSpPr/>
          <p:nvPr/>
        </p:nvSpPr>
        <p:spPr>
          <a:xfrm>
            <a:off x="7870825" y="4373563"/>
            <a:ext cx="146050" cy="1365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8" name="Oval 47"/>
          <p:cNvSpPr/>
          <p:nvPr/>
        </p:nvSpPr>
        <p:spPr>
          <a:xfrm>
            <a:off x="5695950" y="3227388"/>
            <a:ext cx="146050" cy="1365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7" grpId="0" animBg="1"/>
      <p:bldP spid="38" grpId="0" animBg="1"/>
      <p:bldP spid="39" grpId="0" animBg="1"/>
      <p:bldP spid="40" grpId="0" animBg="1"/>
      <p:bldP spid="41" grpId="0" animBg="1"/>
      <p:bldP spid="42" grpId="0" animBg="1"/>
      <p:bldP spid="43"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82550"/>
            <a:ext cx="9144000" cy="984250"/>
          </a:xfrm>
        </p:spPr>
        <p:txBody>
          <a:bodyPr/>
          <a:lstStyle/>
          <a:p>
            <a:pPr marL="342900" eaLnBrk="1" hangingPunct="1">
              <a:spcBef>
                <a:spcPct val="20000"/>
              </a:spcBef>
            </a:pPr>
            <a:r>
              <a:rPr lang="en-US" sz="1600" b="1" smtClean="0">
                <a:solidFill>
                  <a:srgbClr val="000000"/>
                </a:solidFill>
                <a:latin typeface="Arial Black" pitchFamily="34" charset="0"/>
                <a:cs typeface="Arial Black" pitchFamily="34" charset="0"/>
              </a:rPr>
              <a:t>The world food supply is precariously reliant on a very small number of carbohydrate-rich crops and the growing epidemic of malnutrition and non-communicable diseases worldwide is bringing overwhelming health costs </a:t>
            </a:r>
            <a:r>
              <a:rPr lang="en-US" sz="1600" b="1" smtClean="0">
                <a:solidFill>
                  <a:srgbClr val="000000"/>
                </a:solidFill>
                <a:latin typeface="Arial" pitchFamily="34" charset="0"/>
                <a:cs typeface="Arial Black" pitchFamily="34" charset="0"/>
              </a:rPr>
              <a:t/>
            </a:r>
            <a:br>
              <a:rPr lang="en-US" sz="1600" b="1" smtClean="0">
                <a:solidFill>
                  <a:srgbClr val="000000"/>
                </a:solidFill>
                <a:latin typeface="Arial" pitchFamily="34" charset="0"/>
                <a:cs typeface="Arial Black" pitchFamily="34" charset="0"/>
              </a:rPr>
            </a:br>
            <a:endParaRPr lang="en-US" sz="1600" smtClean="0">
              <a:latin typeface="Arial Black" pitchFamily="34" charset="0"/>
              <a:cs typeface="Arial Black" pitchFamily="34" charset="0"/>
            </a:endParaRPr>
          </a:p>
        </p:txBody>
      </p:sp>
      <p:sp>
        <p:nvSpPr>
          <p:cNvPr id="99331" name="Rectangle 3"/>
          <p:cNvSpPr>
            <a:spLocks noGrp="1" noChangeArrowheads="1"/>
          </p:cNvSpPr>
          <p:nvPr>
            <p:ph type="body" idx="1"/>
          </p:nvPr>
        </p:nvSpPr>
        <p:spPr>
          <a:xfrm>
            <a:off x="-152400" y="771525"/>
            <a:ext cx="8915400" cy="1295400"/>
          </a:xfrm>
        </p:spPr>
        <p:txBody>
          <a:bodyPr/>
          <a:lstStyle/>
          <a:p>
            <a:pPr indent="0" eaLnBrk="1" hangingPunct="1">
              <a:buFontTx/>
              <a:buNone/>
              <a:defRPr/>
            </a:pPr>
            <a:endParaRPr lang="en-US" sz="2000" b="1" dirty="0" smtClean="0">
              <a:ea typeface="MS PGothic" pitchFamily="34" charset="-128"/>
            </a:endParaRPr>
          </a:p>
          <a:p>
            <a:pPr indent="0">
              <a:buFontTx/>
              <a:buNone/>
              <a:defRPr/>
            </a:pPr>
            <a:endParaRPr lang="en-US" sz="2000" dirty="0" smtClean="0">
              <a:ea typeface="MS PGothic" pitchFamily="34" charset="-128"/>
            </a:endParaRPr>
          </a:p>
          <a:p>
            <a:pPr eaLnBrk="1" hangingPunct="1">
              <a:defRPr/>
            </a:pPr>
            <a:endParaRPr lang="en-US" sz="3000" b="1" dirty="0" smtClean="0">
              <a:ea typeface="MS PGothic" pitchFamily="34" charset="-128"/>
            </a:endParaRPr>
          </a:p>
        </p:txBody>
      </p:sp>
      <p:pic>
        <p:nvPicPr>
          <p:cNvPr id="125956" name="Picture 4"/>
          <p:cNvPicPr>
            <a:picLocks noChangeAspect="1" noChangeArrowheads="1"/>
          </p:cNvPicPr>
          <p:nvPr/>
        </p:nvPicPr>
        <p:blipFill>
          <a:blip r:embed="rId2" cstate="print"/>
          <a:srcRect/>
          <a:stretch>
            <a:fillRect/>
          </a:stretch>
        </p:blipFill>
        <p:spPr bwMode="auto">
          <a:xfrm>
            <a:off x="4186238" y="2819400"/>
            <a:ext cx="2290762" cy="1905000"/>
          </a:xfrm>
          <a:prstGeom prst="rect">
            <a:avLst/>
          </a:prstGeom>
          <a:noFill/>
          <a:ln w="9525">
            <a:noFill/>
            <a:miter lim="800000"/>
            <a:headEnd/>
            <a:tailEnd/>
          </a:ln>
        </p:spPr>
      </p:pic>
      <p:pic>
        <p:nvPicPr>
          <p:cNvPr id="125957" name="Picture 5"/>
          <p:cNvPicPr>
            <a:picLocks noChangeAspect="1" noChangeArrowheads="1"/>
          </p:cNvPicPr>
          <p:nvPr/>
        </p:nvPicPr>
        <p:blipFill>
          <a:blip r:embed="rId3" cstate="print"/>
          <a:srcRect/>
          <a:stretch>
            <a:fillRect/>
          </a:stretch>
        </p:blipFill>
        <p:spPr bwMode="auto">
          <a:xfrm>
            <a:off x="6724650" y="1143000"/>
            <a:ext cx="2190750" cy="2190750"/>
          </a:xfrm>
          <a:prstGeom prst="rect">
            <a:avLst/>
          </a:prstGeom>
          <a:noFill/>
          <a:ln w="9525">
            <a:noFill/>
            <a:miter lim="800000"/>
            <a:headEnd/>
            <a:tailEnd/>
          </a:ln>
        </p:spPr>
      </p:pic>
      <p:pic>
        <p:nvPicPr>
          <p:cNvPr id="125958" name="Picture 6"/>
          <p:cNvPicPr>
            <a:picLocks noChangeAspect="1" noChangeArrowheads="1"/>
          </p:cNvPicPr>
          <p:nvPr/>
        </p:nvPicPr>
        <p:blipFill>
          <a:blip r:embed="rId4" cstate="print"/>
          <a:srcRect/>
          <a:stretch>
            <a:fillRect/>
          </a:stretch>
        </p:blipFill>
        <p:spPr bwMode="auto">
          <a:xfrm>
            <a:off x="6553200" y="3505200"/>
            <a:ext cx="2590800" cy="1943100"/>
          </a:xfrm>
          <a:prstGeom prst="rect">
            <a:avLst/>
          </a:prstGeom>
          <a:noFill/>
          <a:ln w="9525">
            <a:noFill/>
            <a:miter lim="800000"/>
            <a:headEnd/>
            <a:tailEnd/>
          </a:ln>
        </p:spPr>
      </p:pic>
      <p:sp>
        <p:nvSpPr>
          <p:cNvPr id="125959" name="Text Box 7"/>
          <p:cNvSpPr txBox="1">
            <a:spLocks noChangeArrowheads="1"/>
          </p:cNvSpPr>
          <p:nvPr/>
        </p:nvSpPr>
        <p:spPr bwMode="auto">
          <a:xfrm>
            <a:off x="4279900" y="1219200"/>
            <a:ext cx="2273300" cy="1538288"/>
          </a:xfrm>
          <a:prstGeom prst="rect">
            <a:avLst/>
          </a:prstGeom>
          <a:solidFill>
            <a:srgbClr val="33CC33"/>
          </a:solidFill>
          <a:ln w="9525">
            <a:noFill/>
            <a:miter lim="800000"/>
            <a:headEnd/>
            <a:tailEnd/>
          </a:ln>
        </p:spPr>
        <p:txBody>
          <a:bodyPr>
            <a:spAutoFit/>
          </a:bodyPr>
          <a:lstStyle/>
          <a:p>
            <a:pPr algn="r">
              <a:spcBef>
                <a:spcPct val="50000"/>
              </a:spcBef>
            </a:pPr>
            <a:r>
              <a:rPr lang="en-US" b="1">
                <a:solidFill>
                  <a:srgbClr val="FFFFFF"/>
                </a:solidFill>
                <a:ea typeface="PMingLiU" pitchFamily="18" charset="-120"/>
              </a:rPr>
              <a:t>Wheat, maize and rice supply </a:t>
            </a:r>
            <a:br>
              <a:rPr lang="en-US" b="1">
                <a:solidFill>
                  <a:srgbClr val="FFFFFF"/>
                </a:solidFill>
                <a:ea typeface="PMingLiU" pitchFamily="18" charset="-120"/>
              </a:rPr>
            </a:br>
            <a:r>
              <a:rPr lang="en-US" sz="2200" b="1">
                <a:solidFill>
                  <a:srgbClr val="FFFFFF"/>
                </a:solidFill>
                <a:ea typeface="PMingLiU" pitchFamily="18" charset="-120"/>
              </a:rPr>
              <a:t>more than 60% </a:t>
            </a:r>
            <a:br>
              <a:rPr lang="en-US" sz="2200" b="1">
                <a:solidFill>
                  <a:srgbClr val="FFFFFF"/>
                </a:solidFill>
                <a:ea typeface="PMingLiU" pitchFamily="18" charset="-120"/>
              </a:rPr>
            </a:br>
            <a:r>
              <a:rPr lang="en-US" b="1">
                <a:solidFill>
                  <a:srgbClr val="FFFFFF"/>
                </a:solidFill>
                <a:ea typeface="PMingLiU" pitchFamily="18" charset="-120"/>
              </a:rPr>
              <a:t>of humanity’s calories</a:t>
            </a:r>
          </a:p>
        </p:txBody>
      </p:sp>
      <p:sp>
        <p:nvSpPr>
          <p:cNvPr id="125960" name="Rectangle 7"/>
          <p:cNvSpPr>
            <a:spLocks noChangeArrowheads="1"/>
          </p:cNvSpPr>
          <p:nvPr/>
        </p:nvSpPr>
        <p:spPr bwMode="auto">
          <a:xfrm>
            <a:off x="-76200" y="304800"/>
            <a:ext cx="184150" cy="369888"/>
          </a:xfrm>
          <a:prstGeom prst="rect">
            <a:avLst/>
          </a:prstGeom>
          <a:noFill/>
          <a:ln w="9525">
            <a:noFill/>
            <a:miter lim="800000"/>
            <a:headEnd/>
            <a:tailEnd/>
          </a:ln>
        </p:spPr>
        <p:txBody>
          <a:bodyPr wrap="none">
            <a:spAutoFit/>
          </a:bodyPr>
          <a:lstStyle/>
          <a:p>
            <a:endParaRPr lang="en-US">
              <a:solidFill>
                <a:srgbClr val="000000"/>
              </a:solidFill>
              <a:ea typeface="PMingLiU" pitchFamily="18" charset="-120"/>
            </a:endParaRPr>
          </a:p>
        </p:txBody>
      </p:sp>
      <p:sp>
        <p:nvSpPr>
          <p:cNvPr id="125961" name="TextBox 37"/>
          <p:cNvSpPr txBox="1">
            <a:spLocks noChangeArrowheads="1"/>
          </p:cNvSpPr>
          <p:nvPr/>
        </p:nvSpPr>
        <p:spPr bwMode="auto">
          <a:xfrm>
            <a:off x="0" y="914400"/>
            <a:ext cx="4267200" cy="3694113"/>
          </a:xfrm>
          <a:prstGeom prst="rect">
            <a:avLst/>
          </a:prstGeom>
          <a:noFill/>
          <a:ln w="9525">
            <a:noFill/>
            <a:miter lim="800000"/>
            <a:headEnd/>
            <a:tailEnd/>
          </a:ln>
        </p:spPr>
        <p:txBody>
          <a:bodyPr>
            <a:spAutoFit/>
          </a:bodyPr>
          <a:lstStyle/>
          <a:p>
            <a:r>
              <a:rPr lang="en-US">
                <a:solidFill>
                  <a:srgbClr val="0000FF"/>
                </a:solidFill>
                <a:ea typeface="PMingLiU" pitchFamily="18" charset="-120"/>
              </a:rPr>
              <a:t>Is Feeding the World without Nourishing it at the same time sensible? </a:t>
            </a:r>
          </a:p>
          <a:p>
            <a:endParaRPr lang="en-US">
              <a:solidFill>
                <a:srgbClr val="0000FF"/>
              </a:solidFill>
              <a:ea typeface="PMingLiU" pitchFamily="18" charset="-120"/>
            </a:endParaRPr>
          </a:p>
          <a:p>
            <a:r>
              <a:rPr lang="en-US">
                <a:solidFill>
                  <a:srgbClr val="0000FF"/>
                </a:solidFill>
                <a:ea typeface="PMingLiU" pitchFamily="18" charset="-120"/>
              </a:rPr>
              <a:t>Food and Nutrition Security is the key to overcoming malnutrition!</a:t>
            </a:r>
          </a:p>
          <a:p>
            <a:r>
              <a:rPr lang="en-US">
                <a:solidFill>
                  <a:srgbClr val="0000FF"/>
                </a:solidFill>
                <a:ea typeface="PMingLiU" pitchFamily="18" charset="-120"/>
              </a:rPr>
              <a:t> </a:t>
            </a:r>
          </a:p>
          <a:p>
            <a:r>
              <a:rPr lang="en-US">
                <a:solidFill>
                  <a:srgbClr val="0000FF"/>
                </a:solidFill>
                <a:ea typeface="PMingLiU" pitchFamily="18" charset="-120"/>
              </a:rPr>
              <a:t>Much higher rate of return to research in development opportunity crops and smallstock!    Why not invest more in vegetables, fruits, fish, livestock and other agricultural products which can help to abolish malnutrition.</a:t>
            </a:r>
          </a:p>
          <a:p>
            <a:endParaRPr lang="en-US">
              <a:solidFill>
                <a:srgbClr val="0000FF"/>
              </a:solidFill>
              <a:ea typeface="PMingLiU" pitchFamily="18" charset="-120"/>
            </a:endParaRPr>
          </a:p>
        </p:txBody>
      </p:sp>
      <p:pic>
        <p:nvPicPr>
          <p:cNvPr id="125962" name="Picture 5" descr="Vegetables-3.JPG"/>
          <p:cNvPicPr>
            <a:picLocks noChangeAspect="1"/>
          </p:cNvPicPr>
          <p:nvPr/>
        </p:nvPicPr>
        <p:blipFill>
          <a:blip r:embed="rId5" cstate="print"/>
          <a:srcRect/>
          <a:stretch>
            <a:fillRect/>
          </a:stretch>
        </p:blipFill>
        <p:spPr bwMode="auto">
          <a:xfrm>
            <a:off x="3352800" y="4811713"/>
            <a:ext cx="3048000" cy="2046287"/>
          </a:xfrm>
          <a:prstGeom prst="rect">
            <a:avLst/>
          </a:prstGeom>
          <a:noFill/>
          <a:ln w="9525">
            <a:noFill/>
            <a:miter lim="800000"/>
            <a:headEnd/>
            <a:tailEnd/>
          </a:ln>
        </p:spPr>
      </p:pic>
      <p:sp>
        <p:nvSpPr>
          <p:cNvPr id="125963" name="Rectangle 10"/>
          <p:cNvSpPr>
            <a:spLocks noChangeArrowheads="1"/>
          </p:cNvSpPr>
          <p:nvPr/>
        </p:nvSpPr>
        <p:spPr bwMode="auto">
          <a:xfrm>
            <a:off x="6553200" y="5715000"/>
            <a:ext cx="2286000" cy="923925"/>
          </a:xfrm>
          <a:prstGeom prst="rect">
            <a:avLst/>
          </a:prstGeom>
          <a:solidFill>
            <a:srgbClr val="33CC33"/>
          </a:solidFill>
          <a:ln w="9525">
            <a:noFill/>
            <a:miter lim="800000"/>
            <a:headEnd/>
            <a:tailEnd/>
          </a:ln>
        </p:spPr>
        <p:txBody>
          <a:bodyPr>
            <a:spAutoFit/>
          </a:bodyPr>
          <a:lstStyle/>
          <a:p>
            <a:pPr>
              <a:spcBef>
                <a:spcPct val="50000"/>
              </a:spcBef>
            </a:pPr>
            <a:r>
              <a:rPr lang="en-US">
                <a:solidFill>
                  <a:srgbClr val="FFFFFF"/>
                </a:solidFill>
                <a:ea typeface="PMingLiU" pitchFamily="18" charset="-120"/>
              </a:rPr>
              <a:t>… while other highly nutritious crops are underutilised</a:t>
            </a:r>
          </a:p>
        </p:txBody>
      </p:sp>
      <p:sp>
        <p:nvSpPr>
          <p:cNvPr id="125964" name="Rectangle 11"/>
          <p:cNvSpPr>
            <a:spLocks noChangeArrowheads="1"/>
          </p:cNvSpPr>
          <p:nvPr/>
        </p:nvSpPr>
        <p:spPr bwMode="auto">
          <a:xfrm>
            <a:off x="152400" y="4343400"/>
            <a:ext cx="3352800" cy="2308225"/>
          </a:xfrm>
          <a:prstGeom prst="rect">
            <a:avLst/>
          </a:prstGeom>
          <a:noFill/>
          <a:ln w="9525">
            <a:noFill/>
            <a:miter lim="800000"/>
            <a:headEnd/>
            <a:tailEnd/>
          </a:ln>
        </p:spPr>
        <p:txBody>
          <a:bodyPr>
            <a:spAutoFit/>
          </a:bodyPr>
          <a:lstStyle/>
          <a:p>
            <a:r>
              <a:rPr lang="en-US" sz="2400">
                <a:solidFill>
                  <a:srgbClr val="000000"/>
                </a:solidFill>
                <a:latin typeface="Arial Black" pitchFamily="34" charset="0"/>
                <a:ea typeface="PMingLiU" pitchFamily="18" charset="-120"/>
              </a:rPr>
              <a:t>Thus: We need to move beyond old</a:t>
            </a:r>
          </a:p>
          <a:p>
            <a:r>
              <a:rPr lang="en-US" sz="2400">
                <a:solidFill>
                  <a:srgbClr val="000000"/>
                </a:solidFill>
                <a:latin typeface="Arial Black" pitchFamily="34" charset="0"/>
                <a:ea typeface="PMingLiU" pitchFamily="18" charset="-120"/>
              </a:rPr>
              <a:t>Green Revolution thinking in both budget allocation and in Education!</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00" y="0"/>
            <a:ext cx="8461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flipV="1">
            <a:off x="1822450" y="1081088"/>
            <a:ext cx="4632325" cy="460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TextBox 11"/>
          <p:cNvSpPr txBox="1"/>
          <p:nvPr/>
        </p:nvSpPr>
        <p:spPr>
          <a:xfrm>
            <a:off x="1716088" y="533400"/>
            <a:ext cx="5326062" cy="1200150"/>
          </a:xfrm>
          <a:prstGeom prst="rect">
            <a:avLst/>
          </a:prstGeom>
          <a:noFill/>
        </p:spPr>
        <p:txBody>
          <a:bodyPr>
            <a:spAutoFit/>
          </a:bodyPr>
          <a:lstStyle/>
          <a:p>
            <a:pPr fontAlgn="auto">
              <a:spcBef>
                <a:spcPts val="0"/>
              </a:spcBef>
              <a:spcAft>
                <a:spcPts val="0"/>
              </a:spcAft>
              <a:defRPr/>
            </a:pPr>
            <a:r>
              <a:rPr lang="en-US" altLang="en-US" sz="3600" b="1" dirty="0">
                <a:solidFill>
                  <a:srgbClr val="E68422">
                    <a:lumMod val="75000"/>
                  </a:srgbClr>
                </a:solidFill>
                <a:latin typeface="Avenir LT 65 Medium" panose="02000603020000020003" pitchFamily="2" charset="0"/>
                <a:cs typeface="+mn-cs"/>
              </a:rPr>
              <a:t>FRUIT &amp; VEGETABLES</a:t>
            </a:r>
          </a:p>
        </p:txBody>
      </p:sp>
      <p:pic>
        <p:nvPicPr>
          <p:cNvPr id="126981" name="Picture 6"/>
          <p:cNvPicPr>
            <a:picLocks noChangeAspect="1"/>
          </p:cNvPicPr>
          <p:nvPr/>
        </p:nvPicPr>
        <p:blipFill>
          <a:blip r:embed="rId2" cstate="print"/>
          <a:srcRect/>
          <a:stretch>
            <a:fillRect/>
          </a:stretch>
        </p:blipFill>
        <p:spPr bwMode="auto">
          <a:xfrm rot="2710151">
            <a:off x="-395288" y="3857625"/>
            <a:ext cx="2417763" cy="2424113"/>
          </a:xfrm>
          <a:prstGeom prst="rect">
            <a:avLst/>
          </a:prstGeom>
          <a:noFill/>
          <a:ln w="9525">
            <a:noFill/>
            <a:miter lim="800000"/>
            <a:headEnd/>
            <a:tailEnd/>
          </a:ln>
        </p:spPr>
      </p:pic>
      <p:pic>
        <p:nvPicPr>
          <p:cNvPr id="126982" name="Picture 2" descr="http://www.regentsprep.org/Regents/math/geometry/GG2/soccerball.jpg"/>
          <p:cNvPicPr>
            <a:picLocks noChangeAspect="1" noChangeArrowheads="1"/>
          </p:cNvPicPr>
          <p:nvPr/>
        </p:nvPicPr>
        <p:blipFill>
          <a:blip r:embed="rId3" cstate="print"/>
          <a:srcRect/>
          <a:stretch>
            <a:fillRect/>
          </a:stretch>
        </p:blipFill>
        <p:spPr bwMode="auto">
          <a:xfrm>
            <a:off x="7586663" y="4638675"/>
            <a:ext cx="1371600" cy="1328738"/>
          </a:xfrm>
          <a:prstGeom prst="rect">
            <a:avLst/>
          </a:prstGeom>
          <a:noFill/>
          <a:ln w="9525">
            <a:noFill/>
            <a:miter lim="800000"/>
            <a:headEnd/>
            <a:tailEnd/>
          </a:ln>
        </p:spPr>
      </p:pic>
      <p:grpSp>
        <p:nvGrpSpPr>
          <p:cNvPr id="126983" name="Group 56"/>
          <p:cNvGrpSpPr>
            <a:grpSpLocks/>
          </p:cNvGrpSpPr>
          <p:nvPr/>
        </p:nvGrpSpPr>
        <p:grpSpPr bwMode="auto">
          <a:xfrm>
            <a:off x="4968875" y="4322763"/>
            <a:ext cx="2036763" cy="1793875"/>
            <a:chOff x="5955448" y="4029713"/>
            <a:chExt cx="2036231" cy="1793461"/>
          </a:xfrm>
        </p:grpSpPr>
        <p:grpSp>
          <p:nvGrpSpPr>
            <p:cNvPr id="127001" name="Group 27"/>
            <p:cNvGrpSpPr>
              <a:grpSpLocks/>
            </p:cNvGrpSpPr>
            <p:nvPr/>
          </p:nvGrpSpPr>
          <p:grpSpPr bwMode="auto">
            <a:xfrm>
              <a:off x="6210060" y="4029713"/>
              <a:ext cx="1781619" cy="1793461"/>
              <a:chOff x="5731275" y="4178514"/>
              <a:chExt cx="1781619" cy="1793461"/>
            </a:xfrm>
          </p:grpSpPr>
          <p:pic>
            <p:nvPicPr>
              <p:cNvPr id="127004" name="Picture 24"/>
              <p:cNvPicPr>
                <a:picLocks noChangeAspect="1"/>
              </p:cNvPicPr>
              <p:nvPr/>
            </p:nvPicPr>
            <p:blipFill>
              <a:blip r:embed="rId4" cstate="print"/>
              <a:srcRect/>
              <a:stretch>
                <a:fillRect/>
              </a:stretch>
            </p:blipFill>
            <p:spPr bwMode="auto">
              <a:xfrm rot="1654727">
                <a:off x="6303646" y="4511005"/>
                <a:ext cx="1209248" cy="1260181"/>
              </a:xfrm>
              <a:prstGeom prst="rect">
                <a:avLst/>
              </a:prstGeom>
              <a:noFill/>
              <a:ln w="9525">
                <a:noFill/>
                <a:miter lim="800000"/>
                <a:headEnd/>
                <a:tailEnd/>
              </a:ln>
            </p:spPr>
          </p:pic>
          <p:pic>
            <p:nvPicPr>
              <p:cNvPr id="127005" name="Picture 21"/>
              <p:cNvPicPr>
                <a:picLocks noChangeAspect="1"/>
              </p:cNvPicPr>
              <p:nvPr/>
            </p:nvPicPr>
            <p:blipFill>
              <a:blip r:embed="rId5" cstate="print"/>
              <a:srcRect/>
              <a:stretch>
                <a:fillRect/>
              </a:stretch>
            </p:blipFill>
            <p:spPr bwMode="auto">
              <a:xfrm rot="-7012757">
                <a:off x="5358460" y="4551329"/>
                <a:ext cx="1793461" cy="1047831"/>
              </a:xfrm>
              <a:prstGeom prst="rect">
                <a:avLst/>
              </a:prstGeom>
              <a:noFill/>
              <a:ln w="9525">
                <a:noFill/>
                <a:miter lim="800000"/>
                <a:headEnd/>
                <a:tailEnd/>
              </a:ln>
            </p:spPr>
          </p:pic>
          <p:pic>
            <p:nvPicPr>
              <p:cNvPr id="127006" name="Picture 22"/>
              <p:cNvPicPr>
                <a:picLocks noChangeAspect="1"/>
              </p:cNvPicPr>
              <p:nvPr/>
            </p:nvPicPr>
            <p:blipFill>
              <a:blip r:embed="rId6" cstate="print"/>
              <a:srcRect r="9"/>
              <a:stretch>
                <a:fillRect/>
              </a:stretch>
            </p:blipFill>
            <p:spPr bwMode="auto">
              <a:xfrm rot="5400000">
                <a:off x="5767656" y="4690184"/>
                <a:ext cx="1270724" cy="1117283"/>
              </a:xfrm>
              <a:prstGeom prst="rect">
                <a:avLst/>
              </a:prstGeom>
              <a:noFill/>
              <a:ln w="9525">
                <a:noFill/>
                <a:miter lim="800000"/>
                <a:headEnd/>
                <a:tailEnd/>
              </a:ln>
            </p:spPr>
          </p:pic>
        </p:grpSp>
        <p:pic>
          <p:nvPicPr>
            <p:cNvPr id="127002" name="Picture 52"/>
            <p:cNvPicPr>
              <a:picLocks noChangeAspect="1"/>
            </p:cNvPicPr>
            <p:nvPr/>
          </p:nvPicPr>
          <p:blipFill>
            <a:blip r:embed="rId7" cstate="print"/>
            <a:srcRect/>
            <a:stretch>
              <a:fillRect/>
            </a:stretch>
          </p:blipFill>
          <p:spPr bwMode="auto">
            <a:xfrm>
              <a:off x="6323161" y="4535605"/>
              <a:ext cx="439358" cy="459636"/>
            </a:xfrm>
            <a:prstGeom prst="rect">
              <a:avLst/>
            </a:prstGeom>
            <a:noFill/>
            <a:ln w="9525">
              <a:noFill/>
              <a:miter lim="800000"/>
              <a:headEnd/>
              <a:tailEnd/>
            </a:ln>
          </p:spPr>
        </p:pic>
        <p:pic>
          <p:nvPicPr>
            <p:cNvPr id="127003" name="Picture 53"/>
            <p:cNvPicPr>
              <a:picLocks noChangeAspect="1"/>
            </p:cNvPicPr>
            <p:nvPr/>
          </p:nvPicPr>
          <p:blipFill>
            <a:blip r:embed="rId8" cstate="print"/>
            <a:srcRect/>
            <a:stretch>
              <a:fillRect/>
            </a:stretch>
          </p:blipFill>
          <p:spPr bwMode="auto">
            <a:xfrm rot="-3819978">
              <a:off x="5759034" y="4779606"/>
              <a:ext cx="1172624" cy="779795"/>
            </a:xfrm>
            <a:prstGeom prst="rect">
              <a:avLst/>
            </a:prstGeom>
            <a:noFill/>
            <a:ln w="9525">
              <a:noFill/>
              <a:miter lim="800000"/>
              <a:headEnd/>
              <a:tailEnd/>
            </a:ln>
          </p:spPr>
        </p:pic>
      </p:grpSp>
      <p:pic>
        <p:nvPicPr>
          <p:cNvPr id="126984" name="Picture 4" descr="http://www.clipartbest.com/cliparts/dT7/GGX/dT7GGXXT9.png"/>
          <p:cNvPicPr>
            <a:picLocks noChangeAspect="1" noChangeArrowheads="1"/>
          </p:cNvPicPr>
          <p:nvPr/>
        </p:nvPicPr>
        <p:blipFill>
          <a:blip r:embed="rId9" cstate="print"/>
          <a:srcRect/>
          <a:stretch>
            <a:fillRect/>
          </a:stretch>
        </p:blipFill>
        <p:spPr bwMode="auto">
          <a:xfrm>
            <a:off x="5246688" y="3382963"/>
            <a:ext cx="3711575" cy="3475037"/>
          </a:xfrm>
          <a:prstGeom prst="rect">
            <a:avLst/>
          </a:prstGeom>
          <a:noFill/>
          <a:ln w="9525">
            <a:noFill/>
            <a:miter lim="800000"/>
            <a:headEnd/>
            <a:tailEnd/>
          </a:ln>
        </p:spPr>
      </p:pic>
      <p:pic>
        <p:nvPicPr>
          <p:cNvPr id="126985" name="Picture 32"/>
          <p:cNvPicPr>
            <a:picLocks noChangeAspect="1"/>
          </p:cNvPicPr>
          <p:nvPr/>
        </p:nvPicPr>
        <p:blipFill>
          <a:blip r:embed="rId10" cstate="print"/>
          <a:srcRect/>
          <a:stretch>
            <a:fillRect/>
          </a:stretch>
        </p:blipFill>
        <p:spPr bwMode="auto">
          <a:xfrm>
            <a:off x="6900863" y="214313"/>
            <a:ext cx="2057400" cy="446087"/>
          </a:xfrm>
          <a:prstGeom prst="rect">
            <a:avLst/>
          </a:prstGeom>
          <a:noFill/>
          <a:ln w="9525">
            <a:noFill/>
            <a:miter lim="800000"/>
            <a:headEnd/>
            <a:tailEnd/>
          </a:ln>
        </p:spPr>
      </p:pic>
      <p:sp>
        <p:nvSpPr>
          <p:cNvPr id="34" name="Rectangle 33"/>
          <p:cNvSpPr/>
          <p:nvPr/>
        </p:nvSpPr>
        <p:spPr>
          <a:xfrm>
            <a:off x="3089275" y="6091238"/>
            <a:ext cx="4724400" cy="338137"/>
          </a:xfrm>
          <a:prstGeom prst="rect">
            <a:avLst/>
          </a:prstGeom>
        </p:spPr>
        <p:txBody>
          <a:bodyPr>
            <a:spAutoFit/>
          </a:bodyPr>
          <a:lstStyle/>
          <a:p>
            <a:pPr fontAlgn="auto">
              <a:spcBef>
                <a:spcPts val="0"/>
              </a:spcBef>
              <a:spcAft>
                <a:spcPts val="0"/>
              </a:spcAft>
              <a:defRPr/>
            </a:pPr>
            <a:r>
              <a:rPr lang="en-US" sz="1600" i="1" dirty="0">
                <a:solidFill>
                  <a:prstClr val="black"/>
                </a:solidFill>
                <a:latin typeface="Avenir LT 55 Roman" panose="02000503040000020003" pitchFamily="2" charset="0"/>
                <a:cs typeface="+mn-cs"/>
              </a:rPr>
              <a:t>daily fruit &amp; veg consumption </a:t>
            </a:r>
            <a:r>
              <a:rPr lang="en-US" sz="1600" dirty="0">
                <a:solidFill>
                  <a:prstClr val="black"/>
                </a:solidFill>
                <a:latin typeface="Avenir LT 55 Roman" panose="02000503040000020003" pitchFamily="2" charset="0"/>
                <a:cs typeface="+mn-cs"/>
              </a:rPr>
              <a:t>= 400 g</a:t>
            </a:r>
          </a:p>
        </p:txBody>
      </p:sp>
      <p:grpSp>
        <p:nvGrpSpPr>
          <p:cNvPr id="126987" name="Group 48"/>
          <p:cNvGrpSpPr>
            <a:grpSpLocks/>
          </p:cNvGrpSpPr>
          <p:nvPr/>
        </p:nvGrpSpPr>
        <p:grpSpPr bwMode="auto">
          <a:xfrm>
            <a:off x="1716088" y="1243013"/>
            <a:ext cx="7664450" cy="1322387"/>
            <a:chOff x="1715739" y="1363375"/>
            <a:chExt cx="7664836" cy="1323439"/>
          </a:xfrm>
        </p:grpSpPr>
        <p:sp>
          <p:nvSpPr>
            <p:cNvPr id="13" name="TextBox 12"/>
            <p:cNvSpPr txBox="1"/>
            <p:nvPr/>
          </p:nvSpPr>
          <p:spPr>
            <a:xfrm>
              <a:off x="1715739" y="1619165"/>
              <a:ext cx="3735575" cy="530647"/>
            </a:xfrm>
            <a:prstGeom prst="rect">
              <a:avLst/>
            </a:prstGeom>
            <a:noFill/>
          </p:spPr>
          <p:txBody>
            <a:bodyPr>
              <a:spAutoFit/>
            </a:bodyPr>
            <a:lstStyle/>
            <a:p>
              <a:pPr fontAlgn="auto">
                <a:spcBef>
                  <a:spcPts val="0"/>
                </a:spcBef>
                <a:spcAft>
                  <a:spcPts val="0"/>
                </a:spcAft>
                <a:defRPr/>
              </a:pPr>
              <a:r>
                <a:rPr lang="en-US" altLang="en-US" sz="2800" b="1" dirty="0">
                  <a:solidFill>
                    <a:srgbClr val="6076B4">
                      <a:lumMod val="75000"/>
                    </a:srgbClr>
                  </a:solidFill>
                  <a:latin typeface="Avenir LT 65 Medium" panose="02000603020000020003" pitchFamily="2" charset="0"/>
                  <a:cs typeface="+mn-cs"/>
                </a:rPr>
                <a:t>200 g of each, daily </a:t>
              </a:r>
              <a:r>
                <a:rPr lang="en-US" altLang="en-US" sz="2800" dirty="0">
                  <a:solidFill>
                    <a:srgbClr val="6076B4">
                      <a:lumMod val="75000"/>
                    </a:srgbClr>
                  </a:solidFill>
                  <a:latin typeface="Avenir LT 65 Medium" panose="02000603020000020003" pitchFamily="2" charset="0"/>
                  <a:cs typeface="+mn-cs"/>
                </a:rPr>
                <a:t>=</a:t>
              </a:r>
            </a:p>
          </p:txBody>
        </p:sp>
        <p:sp>
          <p:nvSpPr>
            <p:cNvPr id="31" name="TextBox 30"/>
            <p:cNvSpPr txBox="1"/>
            <p:nvPr/>
          </p:nvSpPr>
          <p:spPr>
            <a:xfrm>
              <a:off x="5314782" y="1363375"/>
              <a:ext cx="4065793" cy="1323439"/>
            </a:xfrm>
            <a:prstGeom prst="rect">
              <a:avLst/>
            </a:prstGeom>
            <a:noFill/>
          </p:spPr>
          <p:txBody>
            <a:bodyPr>
              <a:spAutoFit/>
            </a:bodyPr>
            <a:lstStyle/>
            <a:p>
              <a:pPr marL="342900" indent="-342900" fontAlgn="auto">
                <a:spcBef>
                  <a:spcPts val="0"/>
                </a:spcBef>
                <a:spcAft>
                  <a:spcPts val="0"/>
                </a:spcAft>
                <a:buFont typeface="Wingdings" panose="05000000000000000000" pitchFamily="2" charset="2"/>
                <a:buChar char="ü"/>
                <a:defRPr/>
              </a:pPr>
              <a:r>
                <a:rPr lang="en-US" altLang="en-US" sz="2000" dirty="0">
                  <a:solidFill>
                    <a:srgbClr val="6076B4">
                      <a:lumMod val="75000"/>
                    </a:srgbClr>
                  </a:solidFill>
                  <a:latin typeface="Avenir LT 65 Medium" panose="02000603020000020003" pitchFamily="2" charset="0"/>
                  <a:cs typeface="+mn-cs"/>
                </a:rPr>
                <a:t>more </a:t>
              </a:r>
              <a:r>
                <a:rPr lang="en-US" altLang="en-US" sz="2000" b="1" dirty="0">
                  <a:solidFill>
                    <a:srgbClr val="E68422">
                      <a:lumMod val="75000"/>
                    </a:srgbClr>
                  </a:solidFill>
                  <a:latin typeface="Avenir LT 65 Medium" panose="02000603020000020003" pitchFamily="2" charset="0"/>
                  <a:cs typeface="+mn-cs"/>
                </a:rPr>
                <a:t>nutritious</a:t>
              </a:r>
              <a:r>
                <a:rPr lang="en-US" altLang="en-US" sz="2000" b="1" dirty="0">
                  <a:solidFill>
                    <a:srgbClr val="6076B4">
                      <a:lumMod val="75000"/>
                    </a:srgbClr>
                  </a:solidFill>
                  <a:latin typeface="Avenir LT 65 Medium" panose="02000603020000020003" pitchFamily="2" charset="0"/>
                  <a:cs typeface="+mn-cs"/>
                </a:rPr>
                <a:t> </a:t>
              </a:r>
              <a:r>
                <a:rPr lang="en-US" altLang="en-US" sz="2000" dirty="0">
                  <a:solidFill>
                    <a:srgbClr val="6076B4">
                      <a:lumMod val="75000"/>
                    </a:srgbClr>
                  </a:solidFill>
                  <a:latin typeface="Avenir LT 65 Medium" panose="02000603020000020003" pitchFamily="2" charset="0"/>
                  <a:cs typeface="+mn-cs"/>
                </a:rPr>
                <a:t>diets</a:t>
              </a:r>
            </a:p>
            <a:p>
              <a:pPr marL="342900" indent="-342900" fontAlgn="auto">
                <a:spcBef>
                  <a:spcPts val="0"/>
                </a:spcBef>
                <a:spcAft>
                  <a:spcPts val="0"/>
                </a:spcAft>
                <a:buFont typeface="Wingdings" panose="05000000000000000000" pitchFamily="2" charset="2"/>
                <a:buChar char="ü"/>
                <a:defRPr/>
              </a:pPr>
              <a:r>
                <a:rPr lang="en-US" altLang="en-US" sz="2000" b="1" dirty="0">
                  <a:solidFill>
                    <a:srgbClr val="E68422">
                      <a:lumMod val="75000"/>
                    </a:srgbClr>
                  </a:solidFill>
                  <a:latin typeface="Avenir LT 65 Medium" panose="02000603020000020003" pitchFamily="2" charset="0"/>
                  <a:cs typeface="+mn-cs"/>
                </a:rPr>
                <a:t>healthier</a:t>
              </a:r>
              <a:r>
                <a:rPr lang="en-US" altLang="en-US" sz="2000" dirty="0">
                  <a:solidFill>
                    <a:srgbClr val="6076B4">
                      <a:lumMod val="75000"/>
                    </a:srgbClr>
                  </a:solidFill>
                  <a:latin typeface="Avenir LT 65 Medium" panose="02000603020000020003" pitchFamily="2" charset="0"/>
                  <a:cs typeface="+mn-cs"/>
                </a:rPr>
                <a:t> children and adults</a:t>
              </a:r>
            </a:p>
            <a:p>
              <a:pPr marL="342900" indent="-342900" fontAlgn="auto">
                <a:spcBef>
                  <a:spcPts val="0"/>
                </a:spcBef>
                <a:spcAft>
                  <a:spcPts val="0"/>
                </a:spcAft>
                <a:buFont typeface="Wingdings" panose="05000000000000000000" pitchFamily="2" charset="2"/>
                <a:buChar char="ü"/>
                <a:defRPr/>
              </a:pPr>
              <a:r>
                <a:rPr lang="en-US" altLang="en-US" sz="2000" dirty="0">
                  <a:solidFill>
                    <a:srgbClr val="6076B4">
                      <a:lumMod val="75000"/>
                    </a:srgbClr>
                  </a:solidFill>
                  <a:latin typeface="Avenir LT 65 Medium" panose="02000603020000020003" pitchFamily="2" charset="0"/>
                  <a:cs typeface="+mn-cs"/>
                </a:rPr>
                <a:t>more </a:t>
              </a:r>
              <a:r>
                <a:rPr lang="en-US" altLang="en-US" sz="2000" b="1" dirty="0">
                  <a:solidFill>
                    <a:srgbClr val="E68422">
                      <a:lumMod val="75000"/>
                    </a:srgbClr>
                  </a:solidFill>
                  <a:latin typeface="Avenir LT 65 Medium" panose="02000603020000020003" pitchFamily="2" charset="0"/>
                  <a:cs typeface="+mn-cs"/>
                </a:rPr>
                <a:t>resilient</a:t>
              </a:r>
              <a:r>
                <a:rPr lang="en-US" altLang="en-US" sz="2000" b="1" dirty="0">
                  <a:solidFill>
                    <a:srgbClr val="6076B4">
                      <a:lumMod val="75000"/>
                    </a:srgbClr>
                  </a:solidFill>
                  <a:latin typeface="Avenir LT 65 Medium" panose="02000603020000020003" pitchFamily="2" charset="0"/>
                  <a:cs typeface="+mn-cs"/>
                </a:rPr>
                <a:t> </a:t>
              </a:r>
              <a:r>
                <a:rPr lang="en-US" altLang="en-US" sz="2000" dirty="0">
                  <a:solidFill>
                    <a:srgbClr val="6076B4">
                      <a:lumMod val="75000"/>
                    </a:srgbClr>
                  </a:solidFill>
                  <a:latin typeface="Avenir LT 65 Medium" panose="02000603020000020003" pitchFamily="2" charset="0"/>
                  <a:cs typeface="+mn-cs"/>
                </a:rPr>
                <a:t>individuals </a:t>
              </a:r>
            </a:p>
            <a:p>
              <a:pPr fontAlgn="auto">
                <a:spcBef>
                  <a:spcPts val="0"/>
                </a:spcBef>
                <a:spcAft>
                  <a:spcPts val="0"/>
                </a:spcAft>
                <a:defRPr/>
              </a:pPr>
              <a:r>
                <a:rPr lang="en-US" altLang="en-US" sz="2000" dirty="0">
                  <a:solidFill>
                    <a:srgbClr val="6076B4">
                      <a:lumMod val="75000"/>
                    </a:srgbClr>
                  </a:solidFill>
                  <a:latin typeface="Avenir LT 65 Medium" panose="02000603020000020003" pitchFamily="2" charset="0"/>
                  <a:cs typeface="+mn-cs"/>
                </a:rPr>
                <a:t>and households</a:t>
              </a:r>
              <a:endParaRPr lang="en-US" dirty="0">
                <a:solidFill>
                  <a:srgbClr val="6076B4">
                    <a:lumMod val="75000"/>
                  </a:srgbClr>
                </a:solidFill>
                <a:latin typeface="Calibri"/>
                <a:cs typeface="+mn-cs"/>
              </a:endParaRPr>
            </a:p>
          </p:txBody>
        </p:sp>
      </p:grpSp>
      <p:pic>
        <p:nvPicPr>
          <p:cNvPr id="126988" name="Picture 5"/>
          <p:cNvPicPr>
            <a:picLocks noChangeAspect="1"/>
          </p:cNvPicPr>
          <p:nvPr/>
        </p:nvPicPr>
        <p:blipFill>
          <a:blip r:embed="rId11" cstate="print"/>
          <a:srcRect/>
          <a:stretch>
            <a:fillRect/>
          </a:stretch>
        </p:blipFill>
        <p:spPr bwMode="auto">
          <a:xfrm rot="2741429">
            <a:off x="-605631" y="494506"/>
            <a:ext cx="2601912" cy="2606676"/>
          </a:xfrm>
          <a:prstGeom prst="rect">
            <a:avLst/>
          </a:prstGeom>
          <a:noFill/>
          <a:ln w="9525">
            <a:noFill/>
            <a:miter lim="800000"/>
            <a:headEnd/>
            <a:tailEnd/>
          </a:ln>
        </p:spPr>
      </p:pic>
      <p:sp>
        <p:nvSpPr>
          <p:cNvPr id="21" name="Rectangle 20"/>
          <p:cNvSpPr/>
          <p:nvPr/>
        </p:nvSpPr>
        <p:spPr>
          <a:xfrm>
            <a:off x="3302000" y="6357938"/>
            <a:ext cx="4025900" cy="338137"/>
          </a:xfrm>
          <a:prstGeom prst="rect">
            <a:avLst/>
          </a:prstGeom>
        </p:spPr>
        <p:txBody>
          <a:bodyPr>
            <a:spAutoFit/>
          </a:bodyPr>
          <a:lstStyle/>
          <a:p>
            <a:pPr fontAlgn="auto">
              <a:spcBef>
                <a:spcPts val="0"/>
              </a:spcBef>
              <a:spcAft>
                <a:spcPts val="0"/>
              </a:spcAft>
              <a:defRPr/>
            </a:pPr>
            <a:r>
              <a:rPr lang="en-US" sz="1600" i="1" dirty="0">
                <a:solidFill>
                  <a:prstClr val="black"/>
                </a:solidFill>
                <a:latin typeface="Avenir LT 55 Roman" panose="02000503040000020003" pitchFamily="2" charset="0"/>
                <a:cs typeface="+mn-cs"/>
              </a:rPr>
              <a:t>standard weight of football </a:t>
            </a:r>
            <a:r>
              <a:rPr lang="en-US" sz="1600" dirty="0">
                <a:solidFill>
                  <a:prstClr val="black"/>
                </a:solidFill>
                <a:latin typeface="Avenir LT 55 Roman" panose="02000503040000020003" pitchFamily="2" charset="0"/>
                <a:cs typeface="+mn-cs"/>
              </a:rPr>
              <a:t>= 396 g</a:t>
            </a:r>
          </a:p>
        </p:txBody>
      </p:sp>
      <p:sp>
        <p:nvSpPr>
          <p:cNvPr id="40" name="Rounded Rectangle 39"/>
          <p:cNvSpPr/>
          <p:nvPr/>
        </p:nvSpPr>
        <p:spPr>
          <a:xfrm>
            <a:off x="519113" y="3100388"/>
            <a:ext cx="579437" cy="3619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7" name="TextBox 36"/>
          <p:cNvSpPr txBox="1"/>
          <p:nvPr/>
        </p:nvSpPr>
        <p:spPr>
          <a:xfrm>
            <a:off x="498475" y="3105150"/>
            <a:ext cx="641350" cy="369888"/>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cs typeface="+mn-cs"/>
              </a:rPr>
              <a:t>RAW</a:t>
            </a:r>
          </a:p>
        </p:txBody>
      </p:sp>
      <p:sp>
        <p:nvSpPr>
          <p:cNvPr id="43" name="Rounded Rectangle 42"/>
          <p:cNvSpPr/>
          <p:nvPr/>
        </p:nvSpPr>
        <p:spPr>
          <a:xfrm flipV="1">
            <a:off x="287338" y="6386513"/>
            <a:ext cx="1068387" cy="32226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TextBox 37"/>
          <p:cNvSpPr txBox="1"/>
          <p:nvPr/>
        </p:nvSpPr>
        <p:spPr>
          <a:xfrm>
            <a:off x="339725" y="6378575"/>
            <a:ext cx="1066800" cy="369888"/>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cs typeface="+mn-cs"/>
              </a:rPr>
              <a:t>COOKED</a:t>
            </a:r>
          </a:p>
        </p:txBody>
      </p:sp>
      <p:grpSp>
        <p:nvGrpSpPr>
          <p:cNvPr id="126994" name="Group 45"/>
          <p:cNvGrpSpPr>
            <a:grpSpLocks/>
          </p:cNvGrpSpPr>
          <p:nvPr/>
        </p:nvGrpSpPr>
        <p:grpSpPr bwMode="auto">
          <a:xfrm>
            <a:off x="6149975" y="2895600"/>
            <a:ext cx="1835150" cy="777875"/>
            <a:chOff x="7203590" y="3259443"/>
            <a:chExt cx="1651732" cy="1182723"/>
          </a:xfrm>
        </p:grpSpPr>
        <p:sp>
          <p:nvSpPr>
            <p:cNvPr id="44" name="Rounded Rectangle 43"/>
            <p:cNvSpPr/>
            <p:nvPr/>
          </p:nvSpPr>
          <p:spPr>
            <a:xfrm flipV="1">
              <a:off x="7226451" y="3259443"/>
              <a:ext cx="1584577" cy="118272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TextBox 34"/>
            <p:cNvSpPr txBox="1"/>
            <p:nvPr/>
          </p:nvSpPr>
          <p:spPr>
            <a:xfrm>
              <a:off x="7203590" y="3363234"/>
              <a:ext cx="1651732" cy="979970"/>
            </a:xfrm>
            <a:prstGeom prst="rect">
              <a:avLst/>
            </a:prstGeom>
            <a:noFill/>
          </p:spPr>
          <p:txBody>
            <a:bodyPr>
              <a:spAutoFit/>
            </a:bodyPr>
            <a:lstStyle/>
            <a:p>
              <a:pPr algn="ctr" fontAlgn="auto">
                <a:spcBef>
                  <a:spcPts val="0"/>
                </a:spcBef>
                <a:spcAft>
                  <a:spcPts val="0"/>
                </a:spcAft>
                <a:defRPr/>
              </a:pPr>
              <a:r>
                <a:rPr lang="en-US" dirty="0">
                  <a:solidFill>
                    <a:prstClr val="black"/>
                  </a:solidFill>
                  <a:latin typeface="Avenir LT 55 Roman" panose="02000503040000020003" pitchFamily="2" charset="0"/>
                  <a:cs typeface="+mn-cs"/>
                </a:rPr>
                <a:t>HOW MUCH IS </a:t>
              </a:r>
            </a:p>
            <a:p>
              <a:pPr algn="ctr" fontAlgn="auto">
                <a:spcBef>
                  <a:spcPts val="0"/>
                </a:spcBef>
                <a:spcAft>
                  <a:spcPts val="0"/>
                </a:spcAft>
                <a:defRPr/>
              </a:pPr>
              <a:r>
                <a:rPr lang="en-US" dirty="0">
                  <a:solidFill>
                    <a:prstClr val="black"/>
                  </a:solidFill>
                  <a:latin typeface="Avenir LT 55 Roman" panose="02000503040000020003" pitchFamily="2" charset="0"/>
                  <a:cs typeface="+mn-cs"/>
                </a:rPr>
                <a:t>400 GRAMS?</a:t>
              </a:r>
            </a:p>
          </p:txBody>
        </p:sp>
      </p:grpSp>
      <p:sp>
        <p:nvSpPr>
          <p:cNvPr id="41" name="TextBox 40"/>
          <p:cNvSpPr txBox="1"/>
          <p:nvPr/>
        </p:nvSpPr>
        <p:spPr>
          <a:xfrm>
            <a:off x="1727200" y="4383088"/>
            <a:ext cx="3238500" cy="1630362"/>
          </a:xfrm>
          <a:prstGeom prst="rect">
            <a:avLst/>
          </a:prstGeom>
          <a:noFill/>
        </p:spPr>
        <p:txBody>
          <a:bodyPr>
            <a:spAutoFit/>
          </a:bodyPr>
          <a:lstStyle/>
          <a:p>
            <a:pPr fontAlgn="auto">
              <a:spcBef>
                <a:spcPts val="0"/>
              </a:spcBef>
              <a:spcAft>
                <a:spcPts val="0"/>
              </a:spcAft>
              <a:defRPr/>
            </a:pPr>
            <a:r>
              <a:rPr lang="en-US" sz="2000" b="1" dirty="0">
                <a:solidFill>
                  <a:srgbClr val="63891F">
                    <a:lumMod val="75000"/>
                  </a:srgbClr>
                </a:solidFill>
                <a:latin typeface="Articulate Narrow" panose="02000506040000020004" pitchFamily="2" charset="0"/>
                <a:cs typeface="+mn-cs"/>
              </a:rPr>
              <a:t>Nutrients in vegetables</a:t>
            </a:r>
          </a:p>
          <a:p>
            <a:pPr marL="285750" indent="-285750" fontAlgn="auto">
              <a:spcBef>
                <a:spcPts val="0"/>
              </a:spcBef>
              <a:spcAft>
                <a:spcPts val="0"/>
              </a:spcAft>
              <a:buFont typeface="Arial" panose="020B0604020202020204" pitchFamily="34" charset="0"/>
              <a:buChar char="•"/>
              <a:defRPr/>
            </a:pPr>
            <a:r>
              <a:rPr lang="en-US" sz="2000" dirty="0">
                <a:solidFill>
                  <a:srgbClr val="E68422">
                    <a:lumMod val="75000"/>
                  </a:srgbClr>
                </a:solidFill>
                <a:latin typeface="Articulate Narrow" panose="02000506040000020004" pitchFamily="2" charset="0"/>
                <a:cs typeface="+mn-cs"/>
              </a:rPr>
              <a:t>Improve children’s ability to grow and learn</a:t>
            </a:r>
          </a:p>
          <a:p>
            <a:pPr marL="285750" indent="-285750" fontAlgn="auto">
              <a:spcBef>
                <a:spcPts val="0"/>
              </a:spcBef>
              <a:spcAft>
                <a:spcPts val="0"/>
              </a:spcAft>
              <a:buFont typeface="Arial" panose="020B0604020202020204" pitchFamily="34" charset="0"/>
              <a:buChar char="•"/>
              <a:defRPr/>
            </a:pPr>
            <a:r>
              <a:rPr lang="en-US" sz="2000" dirty="0">
                <a:solidFill>
                  <a:srgbClr val="E68422">
                    <a:lumMod val="75000"/>
                  </a:srgbClr>
                </a:solidFill>
                <a:latin typeface="Articulate Narrow" panose="02000506040000020004" pitchFamily="2" charset="0"/>
                <a:cs typeface="+mn-cs"/>
              </a:rPr>
              <a:t>Improve adults’ capacity to work and earn</a:t>
            </a:r>
          </a:p>
        </p:txBody>
      </p:sp>
      <p:sp>
        <p:nvSpPr>
          <p:cNvPr id="52" name="TextBox 51"/>
          <p:cNvSpPr txBox="1"/>
          <p:nvPr/>
        </p:nvSpPr>
        <p:spPr>
          <a:xfrm>
            <a:off x="1479550" y="2646363"/>
            <a:ext cx="5010150" cy="1631950"/>
          </a:xfrm>
          <a:prstGeom prst="rect">
            <a:avLst/>
          </a:prstGeom>
          <a:noFill/>
        </p:spPr>
        <p:txBody>
          <a:bodyPr>
            <a:spAutoFit/>
          </a:bodyPr>
          <a:lstStyle/>
          <a:p>
            <a:pPr fontAlgn="auto">
              <a:spcBef>
                <a:spcPts val="0"/>
              </a:spcBef>
              <a:spcAft>
                <a:spcPts val="0"/>
              </a:spcAft>
              <a:defRPr/>
            </a:pPr>
            <a:r>
              <a:rPr lang="en-US" altLang="en-US" sz="2000" b="1" dirty="0">
                <a:solidFill>
                  <a:srgbClr val="63891F">
                    <a:lumMod val="75000"/>
                  </a:srgbClr>
                </a:solidFill>
                <a:latin typeface="Articulate Narrow" panose="02000506040000020004" pitchFamily="2" charset="0"/>
                <a:cs typeface="+mn-cs"/>
              </a:rPr>
              <a:t>AVRDC – The World Vegetable Center </a:t>
            </a:r>
            <a:r>
              <a:rPr lang="en-US" altLang="en-US" sz="2000" dirty="0">
                <a:solidFill>
                  <a:srgbClr val="E68422">
                    <a:lumMod val="75000"/>
                  </a:srgbClr>
                </a:solidFill>
                <a:latin typeface="Articulate Narrow" panose="02000506040000020004" pitchFamily="2" charset="0"/>
                <a:cs typeface="+mn-cs"/>
              </a:rPr>
              <a:t>promotes vegetable </a:t>
            </a:r>
            <a:r>
              <a:rPr lang="en-US" altLang="en-US" sz="2000" b="1" dirty="0">
                <a:solidFill>
                  <a:srgbClr val="E68422">
                    <a:lumMod val="75000"/>
                  </a:srgbClr>
                </a:solidFill>
                <a:latin typeface="Articulate Narrow" panose="02000506040000020004" pitchFamily="2" charset="0"/>
                <a:cs typeface="+mn-cs"/>
              </a:rPr>
              <a:t>consumption</a:t>
            </a:r>
            <a:r>
              <a:rPr lang="en-US" altLang="en-US" sz="2000" dirty="0">
                <a:solidFill>
                  <a:srgbClr val="E68422">
                    <a:lumMod val="75000"/>
                  </a:srgbClr>
                </a:solidFill>
                <a:latin typeface="Articulate Narrow" panose="02000506040000020004" pitchFamily="2" charset="0"/>
                <a:cs typeface="+mn-cs"/>
              </a:rPr>
              <a:t> through</a:t>
            </a:r>
          </a:p>
          <a:p>
            <a:pPr marL="342900" indent="-342900" fontAlgn="auto">
              <a:spcBef>
                <a:spcPts val="0"/>
              </a:spcBef>
              <a:spcAft>
                <a:spcPts val="0"/>
              </a:spcAft>
              <a:buFont typeface="Arial" panose="020B0604020202020204" pitchFamily="34" charset="0"/>
              <a:buChar char="•"/>
              <a:defRPr/>
            </a:pPr>
            <a:r>
              <a:rPr lang="en-US" altLang="en-US" sz="2000" dirty="0">
                <a:solidFill>
                  <a:srgbClr val="E68422">
                    <a:lumMod val="75000"/>
                  </a:srgbClr>
                </a:solidFill>
                <a:latin typeface="Articulate Narrow" panose="02000506040000020004" pitchFamily="2" charset="0"/>
                <a:cs typeface="+mn-cs"/>
              </a:rPr>
              <a:t>Home and school gardens</a:t>
            </a:r>
          </a:p>
          <a:p>
            <a:pPr marL="342900" indent="-342900" fontAlgn="auto">
              <a:spcBef>
                <a:spcPts val="0"/>
              </a:spcBef>
              <a:spcAft>
                <a:spcPts val="0"/>
              </a:spcAft>
              <a:buFont typeface="Arial" panose="020B0604020202020204" pitchFamily="34" charset="0"/>
              <a:buChar char="•"/>
              <a:defRPr/>
            </a:pPr>
            <a:r>
              <a:rPr lang="en-US" altLang="en-US" sz="2000" dirty="0">
                <a:solidFill>
                  <a:srgbClr val="E68422">
                    <a:lumMod val="75000"/>
                  </a:srgbClr>
                </a:solidFill>
                <a:latin typeface="Articulate Narrow" panose="02000506040000020004" pitchFamily="2" charset="0"/>
                <a:cs typeface="+mn-cs"/>
              </a:rPr>
              <a:t>Recipes</a:t>
            </a:r>
          </a:p>
          <a:p>
            <a:pPr marL="342900" indent="-342900" fontAlgn="auto">
              <a:spcBef>
                <a:spcPts val="0"/>
              </a:spcBef>
              <a:spcAft>
                <a:spcPts val="0"/>
              </a:spcAft>
              <a:buFont typeface="Arial" panose="020B0604020202020204" pitchFamily="34" charset="0"/>
              <a:buChar char="•"/>
              <a:defRPr/>
            </a:pPr>
            <a:r>
              <a:rPr lang="en-US" altLang="en-US" sz="2000" dirty="0">
                <a:solidFill>
                  <a:srgbClr val="E68422">
                    <a:lumMod val="75000"/>
                  </a:srgbClr>
                </a:solidFill>
                <a:latin typeface="Articulate Narrow" panose="02000506040000020004" pitchFamily="2" charset="0"/>
                <a:cs typeface="+mn-cs"/>
              </a:rPr>
              <a:t>Food processing training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Title 13"/>
          <p:cNvSpPr>
            <a:spLocks noGrp="1"/>
          </p:cNvSpPr>
          <p:nvPr>
            <p:ph type="title"/>
          </p:nvPr>
        </p:nvSpPr>
        <p:spPr>
          <a:xfrm>
            <a:off x="98425" y="160338"/>
            <a:ext cx="6226175" cy="677862"/>
          </a:xfrm>
          <a:solidFill>
            <a:srgbClr val="FFCC00"/>
          </a:solidFill>
        </p:spPr>
        <p:txBody>
          <a:bodyPr/>
          <a:lstStyle/>
          <a:p>
            <a:r>
              <a:rPr lang="en-US" smtClean="0">
                <a:solidFill>
                  <a:schemeClr val="tx1"/>
                </a:solidFill>
                <a:latin typeface="Arial Black" pitchFamily="34" charset="0"/>
                <a:cs typeface="Arial Black" pitchFamily="34" charset="0"/>
              </a:rPr>
              <a:t>Why AVRDC Says Vegetables are Vital in dealing with emerging challenges and…</a:t>
            </a:r>
            <a:r>
              <a:rPr lang="en-US" smtClean="0">
                <a:latin typeface="Arial Black" pitchFamily="34" charset="0"/>
                <a:cs typeface="Arial Black" pitchFamily="34" charset="0"/>
              </a:rPr>
              <a:t/>
            </a:r>
            <a:br>
              <a:rPr lang="en-US" smtClean="0">
                <a:latin typeface="Arial Black" pitchFamily="34" charset="0"/>
                <a:cs typeface="Arial Black" pitchFamily="34" charset="0"/>
              </a:rPr>
            </a:br>
            <a:endParaRPr lang="en-US" smtClean="0">
              <a:latin typeface="Arial Black" pitchFamily="34" charset="0"/>
              <a:cs typeface="Arial Black" pitchFamily="34" charset="0"/>
            </a:endParaRPr>
          </a:p>
        </p:txBody>
      </p:sp>
      <p:grpSp>
        <p:nvGrpSpPr>
          <p:cNvPr id="128003" name="Group 10"/>
          <p:cNvGrpSpPr>
            <a:grpSpLocks/>
          </p:cNvGrpSpPr>
          <p:nvPr/>
        </p:nvGrpSpPr>
        <p:grpSpPr bwMode="auto">
          <a:xfrm>
            <a:off x="1965325" y="2743200"/>
            <a:ext cx="5040313" cy="2767013"/>
            <a:chOff x="1965325" y="2743200"/>
            <a:chExt cx="5040313" cy="2767012"/>
          </a:xfrm>
        </p:grpSpPr>
        <p:sp>
          <p:nvSpPr>
            <p:cNvPr id="128011" name="Oval 13"/>
            <p:cNvSpPr>
              <a:spLocks noChangeArrowheads="1"/>
            </p:cNvSpPr>
            <p:nvPr/>
          </p:nvSpPr>
          <p:spPr bwMode="auto">
            <a:xfrm>
              <a:off x="1965325" y="2743200"/>
              <a:ext cx="5040313" cy="2665412"/>
            </a:xfrm>
            <a:prstGeom prst="ellipse">
              <a:avLst/>
            </a:prstGeom>
            <a:solidFill>
              <a:srgbClr val="FFCC00"/>
            </a:solidFill>
            <a:ln w="9525">
              <a:solidFill>
                <a:schemeClr val="tx1"/>
              </a:solidFill>
              <a:round/>
              <a:headEnd/>
              <a:tailEnd/>
            </a:ln>
          </p:spPr>
          <p:txBody>
            <a:bodyPr wrap="none" anchor="ctr"/>
            <a:lstStyle/>
            <a:p>
              <a:pPr algn="ctr"/>
              <a:endParaRPr kumimoji="1" lang="en-US">
                <a:solidFill>
                  <a:srgbClr val="000000"/>
                </a:solidFill>
              </a:endParaRPr>
            </a:p>
          </p:txBody>
        </p:sp>
        <p:sp>
          <p:nvSpPr>
            <p:cNvPr id="128012" name="Text Box 14"/>
            <p:cNvSpPr txBox="1">
              <a:spLocks noChangeArrowheads="1"/>
            </p:cNvSpPr>
            <p:nvPr/>
          </p:nvSpPr>
          <p:spPr bwMode="auto">
            <a:xfrm>
              <a:off x="2232025" y="3048000"/>
              <a:ext cx="4679950" cy="2462212"/>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r>
                <a:rPr kumimoji="1" lang="en-US" sz="2800">
                  <a:solidFill>
                    <a:srgbClr val="000000"/>
                  </a:solidFill>
                  <a:ea typeface="PMingLiU" pitchFamily="18" charset="-120"/>
                </a:rPr>
                <a:t>in promoting </a:t>
              </a:r>
            </a:p>
            <a:p>
              <a:pPr algn="ctr"/>
              <a:r>
                <a:rPr kumimoji="1" lang="en-US" sz="2800" b="1">
                  <a:solidFill>
                    <a:srgbClr val="000000"/>
                  </a:solidFill>
                  <a:ea typeface="PMingLiU" pitchFamily="18" charset="-120"/>
                </a:rPr>
                <a:t>good health</a:t>
              </a:r>
              <a:r>
                <a:rPr kumimoji="1" lang="en-US" sz="2800">
                  <a:solidFill>
                    <a:srgbClr val="000000"/>
                  </a:solidFill>
                  <a:ea typeface="PMingLiU" pitchFamily="18" charset="-120"/>
                </a:rPr>
                <a:t> amongst </a:t>
              </a:r>
            </a:p>
            <a:p>
              <a:pPr algn="ctr"/>
              <a:r>
                <a:rPr kumimoji="1" lang="en-US" sz="2800">
                  <a:solidFill>
                    <a:srgbClr val="000000"/>
                  </a:solidFill>
                  <a:ea typeface="PMingLiU" pitchFamily="18" charset="-120"/>
                </a:rPr>
                <a:t>poor, young, malnourished </a:t>
              </a:r>
              <a:r>
                <a:rPr kumimoji="1" lang="en-US" sz="2800" b="1">
                  <a:solidFill>
                    <a:srgbClr val="000000"/>
                  </a:solidFill>
                  <a:ea typeface="PMingLiU" pitchFamily="18" charset="-120"/>
                </a:rPr>
                <a:t>women and children</a:t>
              </a:r>
            </a:p>
            <a:p>
              <a:pPr algn="ctr">
                <a:spcBef>
                  <a:spcPct val="50000"/>
                </a:spcBef>
              </a:pPr>
              <a:endParaRPr kumimoji="1" lang="en-US" sz="2800">
                <a:solidFill>
                  <a:srgbClr val="000000"/>
                </a:solidFill>
                <a:ea typeface="PMingLiU" pitchFamily="18" charset="-120"/>
              </a:endParaRPr>
            </a:p>
          </p:txBody>
        </p:sp>
      </p:grpSp>
      <p:pic>
        <p:nvPicPr>
          <p:cNvPr id="128004" name="Picture 11" descr="Untitled-6.gif"/>
          <p:cNvPicPr>
            <a:picLocks noChangeAspect="1"/>
          </p:cNvPicPr>
          <p:nvPr/>
        </p:nvPicPr>
        <p:blipFill>
          <a:blip r:embed="rId2" cstate="print"/>
          <a:srcRect/>
          <a:stretch>
            <a:fillRect/>
          </a:stretch>
        </p:blipFill>
        <p:spPr bwMode="auto">
          <a:xfrm>
            <a:off x="6127750" y="1708150"/>
            <a:ext cx="2330450" cy="2330450"/>
          </a:xfrm>
          <a:prstGeom prst="rect">
            <a:avLst/>
          </a:prstGeom>
          <a:noFill/>
          <a:ln w="9525">
            <a:noFill/>
            <a:miter lim="800000"/>
            <a:headEnd/>
            <a:tailEnd/>
          </a:ln>
        </p:spPr>
      </p:pic>
      <p:pic>
        <p:nvPicPr>
          <p:cNvPr id="128005" name="Picture 12" descr="Untitled-7.gif"/>
          <p:cNvPicPr>
            <a:picLocks noChangeAspect="1"/>
          </p:cNvPicPr>
          <p:nvPr/>
        </p:nvPicPr>
        <p:blipFill>
          <a:blip r:embed="rId3" cstate="print"/>
          <a:srcRect/>
          <a:stretch>
            <a:fillRect/>
          </a:stretch>
        </p:blipFill>
        <p:spPr bwMode="auto">
          <a:xfrm>
            <a:off x="412750" y="3886200"/>
            <a:ext cx="2101850" cy="2101850"/>
          </a:xfrm>
          <a:prstGeom prst="rect">
            <a:avLst/>
          </a:prstGeom>
          <a:noFill/>
          <a:ln w="9525">
            <a:noFill/>
            <a:miter lim="800000"/>
            <a:headEnd/>
            <a:tailEnd/>
          </a:ln>
        </p:spPr>
      </p:pic>
      <p:pic>
        <p:nvPicPr>
          <p:cNvPr id="128006" name="Picture 13" descr="Untitled-8.gif"/>
          <p:cNvPicPr>
            <a:picLocks noChangeAspect="1"/>
          </p:cNvPicPr>
          <p:nvPr/>
        </p:nvPicPr>
        <p:blipFill>
          <a:blip r:embed="rId4" cstate="print"/>
          <a:srcRect/>
          <a:stretch>
            <a:fillRect/>
          </a:stretch>
        </p:blipFill>
        <p:spPr bwMode="auto">
          <a:xfrm>
            <a:off x="6248400" y="4070350"/>
            <a:ext cx="2330450" cy="2330450"/>
          </a:xfrm>
          <a:prstGeom prst="rect">
            <a:avLst/>
          </a:prstGeom>
          <a:noFill/>
          <a:ln w="9525">
            <a:noFill/>
            <a:miter lim="800000"/>
            <a:headEnd/>
            <a:tailEnd/>
          </a:ln>
        </p:spPr>
      </p:pic>
      <p:pic>
        <p:nvPicPr>
          <p:cNvPr id="128007" name="Picture 14" descr="Untitled-9.gif"/>
          <p:cNvPicPr>
            <a:picLocks noChangeAspect="1"/>
          </p:cNvPicPr>
          <p:nvPr/>
        </p:nvPicPr>
        <p:blipFill>
          <a:blip r:embed="rId5" cstate="print"/>
          <a:srcRect/>
          <a:stretch>
            <a:fillRect/>
          </a:stretch>
        </p:blipFill>
        <p:spPr bwMode="auto">
          <a:xfrm>
            <a:off x="3551238" y="914400"/>
            <a:ext cx="2041525" cy="2041525"/>
          </a:xfrm>
          <a:prstGeom prst="rect">
            <a:avLst/>
          </a:prstGeom>
          <a:noFill/>
          <a:ln w="9525">
            <a:noFill/>
            <a:miter lim="800000"/>
            <a:headEnd/>
            <a:tailEnd/>
          </a:ln>
        </p:spPr>
      </p:pic>
      <p:pic>
        <p:nvPicPr>
          <p:cNvPr id="128008" name="Picture 15" descr="Untitled-10.gif"/>
          <p:cNvPicPr>
            <a:picLocks noChangeAspect="1"/>
          </p:cNvPicPr>
          <p:nvPr/>
        </p:nvPicPr>
        <p:blipFill>
          <a:blip r:embed="rId6" cstate="print"/>
          <a:srcRect/>
          <a:stretch>
            <a:fillRect/>
          </a:stretch>
        </p:blipFill>
        <p:spPr bwMode="auto">
          <a:xfrm>
            <a:off x="914400" y="1600200"/>
            <a:ext cx="2133600" cy="2133600"/>
          </a:xfrm>
          <a:prstGeom prst="rect">
            <a:avLst/>
          </a:prstGeom>
          <a:noFill/>
          <a:ln w="9525">
            <a:noFill/>
            <a:miter lim="800000"/>
            <a:headEnd/>
            <a:tailEnd/>
          </a:ln>
        </p:spPr>
      </p:pic>
      <p:sp>
        <p:nvSpPr>
          <p:cNvPr id="128009" name="Rectangle 11"/>
          <p:cNvSpPr>
            <a:spLocks noChangeArrowheads="1"/>
          </p:cNvSpPr>
          <p:nvPr/>
        </p:nvSpPr>
        <p:spPr bwMode="auto">
          <a:xfrm>
            <a:off x="152400" y="6324600"/>
            <a:ext cx="9144000" cy="261938"/>
          </a:xfrm>
          <a:prstGeom prst="rect">
            <a:avLst/>
          </a:prstGeom>
          <a:noFill/>
          <a:ln w="9525">
            <a:noFill/>
            <a:miter lim="800000"/>
            <a:headEnd/>
            <a:tailEnd/>
          </a:ln>
        </p:spPr>
        <p:txBody>
          <a:bodyPr>
            <a:spAutoFit/>
          </a:bodyPr>
          <a:lstStyle/>
          <a:p>
            <a:endParaRPr lang="en-US" sz="1100">
              <a:solidFill>
                <a:srgbClr val="000000"/>
              </a:solidFill>
              <a:latin typeface="Arial Black" pitchFamily="34" charset="0"/>
            </a:endParaRPr>
          </a:p>
        </p:txBody>
      </p:sp>
      <p:sp>
        <p:nvSpPr>
          <p:cNvPr id="128010" name="TextBox 12"/>
          <p:cNvSpPr txBox="1">
            <a:spLocks noChangeArrowheads="1"/>
          </p:cNvSpPr>
          <p:nvPr/>
        </p:nvSpPr>
        <p:spPr bwMode="auto">
          <a:xfrm>
            <a:off x="6172200" y="1230313"/>
            <a:ext cx="2747963" cy="369887"/>
          </a:xfrm>
          <a:prstGeom prst="rect">
            <a:avLst/>
          </a:prstGeom>
          <a:noFill/>
          <a:ln w="9525">
            <a:noFill/>
            <a:miter lim="800000"/>
            <a:headEnd/>
            <a:tailEnd/>
          </a:ln>
        </p:spPr>
        <p:txBody>
          <a:bodyPr wrap="none">
            <a:spAutoFit/>
          </a:bodyPr>
          <a:lstStyle/>
          <a:p>
            <a:r>
              <a:rPr lang="en-US" b="1">
                <a:solidFill>
                  <a:srgbClr val="FF0000"/>
                </a:solidFill>
                <a:latin typeface="Arial Black" pitchFamily="34" charset="0"/>
              </a:rPr>
              <a:t>1000 days program?</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5943600"/>
            <a:ext cx="9144000" cy="914400"/>
          </a:xfrm>
          <a:prstGeom prst="rect">
            <a:avLst/>
          </a:prstGeom>
          <a:solidFill>
            <a:srgbClr val="E2E2E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29027" name="Rectangle 2"/>
          <p:cNvSpPr>
            <a:spLocks noGrp="1" noChangeArrowheads="1"/>
          </p:cNvSpPr>
          <p:nvPr>
            <p:ph type="title"/>
          </p:nvPr>
        </p:nvSpPr>
        <p:spPr>
          <a:xfrm>
            <a:off x="573088" y="355600"/>
            <a:ext cx="8359775" cy="677863"/>
          </a:xfrm>
        </p:spPr>
        <p:txBody>
          <a:bodyPr/>
          <a:lstStyle/>
          <a:p>
            <a:r>
              <a:rPr lang="en-US" altLang="zh-TW" smtClean="0">
                <a:latin typeface="Arial Black" pitchFamily="34" charset="0"/>
                <a:cs typeface="Arial Black" pitchFamily="34" charset="0"/>
              </a:rPr>
              <a:t>Recommended nutrient intakes (RNI) and </a:t>
            </a:r>
            <a:br>
              <a:rPr lang="en-US" altLang="zh-TW" smtClean="0">
                <a:latin typeface="Arial Black" pitchFamily="34" charset="0"/>
                <a:cs typeface="Arial Black" pitchFamily="34" charset="0"/>
              </a:rPr>
            </a:br>
            <a:r>
              <a:rPr lang="en-US" altLang="zh-TW" smtClean="0">
                <a:latin typeface="Arial Black" pitchFamily="34" charset="0"/>
                <a:cs typeface="Arial Black" pitchFamily="34" charset="0"/>
              </a:rPr>
              <a:t>% RNI contributed from 100 gram of plant food</a:t>
            </a:r>
          </a:p>
        </p:txBody>
      </p:sp>
      <p:graphicFrame>
        <p:nvGraphicFramePr>
          <p:cNvPr id="14484" name="Group 148"/>
          <p:cNvGraphicFramePr>
            <a:graphicFrameLocks noGrp="1"/>
          </p:cNvGraphicFramePr>
          <p:nvPr>
            <p:ph idx="1"/>
          </p:nvPr>
        </p:nvGraphicFramePr>
        <p:xfrm>
          <a:off x="533400" y="1295400"/>
          <a:ext cx="8366125" cy="4740280"/>
        </p:xfrm>
        <a:graphic>
          <a:graphicData uri="http://schemas.openxmlformats.org/drawingml/2006/table">
            <a:tbl>
              <a:tblPr/>
              <a:tblGrid>
                <a:gridCol w="2406650"/>
                <a:gridCol w="706438"/>
                <a:gridCol w="179387"/>
                <a:gridCol w="1163638"/>
                <a:gridCol w="584200"/>
                <a:gridCol w="804862"/>
                <a:gridCol w="657225"/>
                <a:gridCol w="877888"/>
                <a:gridCol w="985837"/>
              </a:tblGrid>
              <a:tr h="298450">
                <a:tc>
                  <a:txBody>
                    <a:bodyPr/>
                    <a:lstStyle/>
                    <a:p>
                      <a:pPr marL="0" marR="0" lvl="0" indent="0" algn="l" defTabSz="914400" rtl="0" eaLnBrk="1" fontAlgn="base" latinLnBrk="0" hangingPunct="1">
                        <a:lnSpc>
                          <a:spcPct val="60000"/>
                        </a:lnSpc>
                        <a:spcBef>
                          <a:spcPct val="20000"/>
                        </a:spcBef>
                        <a:spcAft>
                          <a:spcPct val="0"/>
                        </a:spcAft>
                        <a:buClrTx/>
                        <a:buSzTx/>
                        <a:buFontTx/>
                        <a:buNone/>
                        <a:tabLst/>
                      </a:pPr>
                      <a:endParaRPr kumimoji="1" lang="zh-TW" sz="1400" b="1" i="0" u="none" strike="noStrike" cap="none" normalizeH="0" baseline="0" smtClean="0">
                        <a:ln>
                          <a:noFill/>
                        </a:ln>
                        <a:solidFill>
                          <a:schemeClr val="bg1"/>
                        </a:solidFill>
                        <a:effectLst/>
                        <a:latin typeface="Arial" pitchFamily="34" charset="0"/>
                        <a:ea typeface="PMingLiU" pitchFamily="18" charset="-120"/>
                        <a:cs typeface="Arial" pitchFamily="34" charset="0"/>
                      </a:endParaRPr>
                    </a:p>
                  </a:txBody>
                  <a:tcPr marL="86074" marR="86074" anchor="ctr" horzOverflow="overflow">
                    <a:lnL>
                      <a:noFill/>
                    </a:lnL>
                    <a:lnR>
                      <a:noFill/>
                    </a:lnR>
                    <a:lnT>
                      <a:noFill/>
                    </a:lnT>
                    <a:lnB>
                      <a:noFill/>
                    </a:lnB>
                    <a:lnTlToBr>
                      <a:noFill/>
                    </a:lnTlToBr>
                    <a:lnBlToTr>
                      <a:noFill/>
                    </a:lnBlToTr>
                    <a:solidFill>
                      <a:schemeClr val="accent2"/>
                    </a:solid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bg1"/>
                          </a:solidFill>
                          <a:effectLst/>
                          <a:latin typeface="Arial" pitchFamily="34" charset="0"/>
                          <a:ea typeface="Arial Unicode MS" pitchFamily="34" charset="-128"/>
                          <a:cs typeface="Times New Roman" pitchFamily="18" charset="0"/>
                        </a:rPr>
                        <a:t>Protein</a:t>
                      </a:r>
                    </a:p>
                  </a:txBody>
                  <a:tcPr marL="86074" marR="86074" anchor="ctr" horzOverflow="overflow">
                    <a:lnL>
                      <a:noFill/>
                    </a:lnL>
                    <a:lnR>
                      <a:noFill/>
                    </a:lnR>
                    <a:lnT>
                      <a:noFill/>
                    </a:lnT>
                    <a:lnB>
                      <a:noFill/>
                    </a:lnB>
                    <a:lnTlToBr>
                      <a:noFill/>
                    </a:lnTlToBr>
                    <a:lnBlToTr>
                      <a:noFill/>
                    </a:lnBlToTr>
                    <a:solidFill>
                      <a:schemeClr val="accent2"/>
                    </a:solid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bg1"/>
                          </a:solidFill>
                          <a:effectLst/>
                          <a:latin typeface="Arial" pitchFamily="34" charset="0"/>
                          <a:ea typeface="Arial Unicode MS" pitchFamily="34" charset="-128"/>
                          <a:cs typeface="Times New Roman" pitchFamily="18" charset="0"/>
                        </a:rPr>
                        <a:t>Vitamin A</a:t>
                      </a:r>
                    </a:p>
                  </a:txBody>
                  <a:tcPr marL="86074" marR="86074" anchor="ctr" horzOverflow="overflow">
                    <a:lnL>
                      <a:noFill/>
                    </a:lnL>
                    <a:lnR>
                      <a:noFill/>
                    </a:lnR>
                    <a:lnT>
                      <a:noFill/>
                    </a:lnT>
                    <a:lnB>
                      <a:noFill/>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bg1"/>
                          </a:solidFill>
                          <a:effectLst/>
                          <a:latin typeface="Arial" pitchFamily="34" charset="0"/>
                          <a:ea typeface="Arial Unicode MS" pitchFamily="34" charset="-128"/>
                          <a:cs typeface="Times New Roman" pitchFamily="18" charset="0"/>
                        </a:rPr>
                        <a:t>Iron</a:t>
                      </a:r>
                    </a:p>
                  </a:txBody>
                  <a:tcPr marL="86074" marR="86074" anchor="ctr" horzOverflow="overflow">
                    <a:lnL>
                      <a:noFill/>
                    </a:lnL>
                    <a:lnR>
                      <a:noFill/>
                    </a:lnR>
                    <a:lnT>
                      <a:noFill/>
                    </a:lnT>
                    <a:lnB>
                      <a:noFill/>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bg1"/>
                          </a:solidFill>
                          <a:effectLst/>
                          <a:latin typeface="Arial" pitchFamily="34" charset="0"/>
                          <a:ea typeface="Arial Unicode MS" pitchFamily="34" charset="-128"/>
                          <a:cs typeface="Times New Roman" pitchFamily="18" charset="0"/>
                        </a:rPr>
                        <a:t>Folate</a:t>
                      </a:r>
                    </a:p>
                  </a:txBody>
                  <a:tcPr marL="86074" marR="86074" anchor="ctr" horzOverflow="overflow">
                    <a:lnL>
                      <a:noFill/>
                    </a:lnL>
                    <a:lnR>
                      <a:noFill/>
                    </a:lnR>
                    <a:lnT>
                      <a:noFill/>
                    </a:lnT>
                    <a:lnB>
                      <a:noFill/>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bg1"/>
                          </a:solidFill>
                          <a:effectLst/>
                          <a:latin typeface="Arial" pitchFamily="34" charset="0"/>
                          <a:ea typeface="Arial Unicode MS" pitchFamily="34" charset="-128"/>
                          <a:cs typeface="Times New Roman" pitchFamily="18" charset="0"/>
                        </a:rPr>
                        <a:t>Zinc</a:t>
                      </a:r>
                    </a:p>
                  </a:txBody>
                  <a:tcPr marL="86074" marR="86074" anchor="ctr" horzOverflow="overflow">
                    <a:lnL>
                      <a:noFill/>
                    </a:lnL>
                    <a:lnR>
                      <a:noFill/>
                    </a:lnR>
                    <a:lnT>
                      <a:noFill/>
                    </a:lnT>
                    <a:lnB>
                      <a:noFill/>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bg1"/>
                          </a:solidFill>
                          <a:effectLst/>
                          <a:latin typeface="Arial" pitchFamily="34" charset="0"/>
                          <a:ea typeface="Arial Unicode MS" pitchFamily="34" charset="-128"/>
                          <a:cs typeface="Times New Roman" pitchFamily="18" charset="0"/>
                        </a:rPr>
                        <a:t>Calcium</a:t>
                      </a:r>
                    </a:p>
                  </a:txBody>
                  <a:tcPr marL="86074" marR="86074" anchor="ctr" horzOverflow="overflow">
                    <a:lnL>
                      <a:noFill/>
                    </a:lnL>
                    <a:lnR>
                      <a:noFill/>
                    </a:lnR>
                    <a:lnT>
                      <a:noFill/>
                    </a:lnT>
                    <a:lnB>
                      <a:noFill/>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bg1"/>
                          </a:solidFill>
                          <a:effectLst/>
                          <a:latin typeface="Arial" pitchFamily="34" charset="0"/>
                          <a:ea typeface="Arial Unicode MS" pitchFamily="34" charset="-128"/>
                          <a:cs typeface="Times New Roman" pitchFamily="18" charset="0"/>
                        </a:rPr>
                        <a:t>Vitamin E</a:t>
                      </a:r>
                    </a:p>
                  </a:txBody>
                  <a:tcPr marL="86074" marR="86074" anchor="ctr" horzOverflow="overflow">
                    <a:lnL>
                      <a:noFill/>
                    </a:lnL>
                    <a:lnR>
                      <a:noFill/>
                    </a:lnR>
                    <a:lnT>
                      <a:noFill/>
                    </a:lnT>
                    <a:lnB>
                      <a:noFill/>
                    </a:lnB>
                    <a:lnTlToBr>
                      <a:noFill/>
                    </a:lnTlToBr>
                    <a:lnBlToTr>
                      <a:noFill/>
                    </a:lnBlToTr>
                    <a:solidFill>
                      <a:schemeClr val="accent2"/>
                    </a:solidFill>
                  </a:tcPr>
                </a:tc>
              </a:tr>
              <a:tr h="255588">
                <a:tc rowSpan="2">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RNI for pregnant women (1</a:t>
                      </a:r>
                      <a:r>
                        <a:rPr kumimoji="1" lang="en-US" altLang="zh-TW" sz="1400" b="1" i="0" u="none" strike="noStrike" cap="none" normalizeH="0" baseline="30000" smtClean="0">
                          <a:ln>
                            <a:noFill/>
                          </a:ln>
                          <a:solidFill>
                            <a:schemeClr val="tx1"/>
                          </a:solidFill>
                          <a:effectLst/>
                          <a:latin typeface="Arial" pitchFamily="34" charset="0"/>
                          <a:ea typeface="Arial Unicode MS" pitchFamily="34" charset="-128"/>
                          <a:cs typeface="Times New Roman" pitchFamily="18" charset="0"/>
                        </a:rPr>
                        <a:t>st</a:t>
                      </a: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 trimester) </a:t>
                      </a:r>
                    </a:p>
                  </a:txBody>
                  <a:tcPr marL="86074" marR="86074" anchor="ctr" horzOverflow="overflow">
                    <a:lnL>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g</a:t>
                      </a:r>
                    </a:p>
                  </a:txBody>
                  <a:tcPr marL="86074" marR="86074"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PMingLiU" pitchFamily="18" charset="-120"/>
                          <a:cs typeface="Times New Roman" pitchFamily="18" charset="0"/>
                        </a:rPr>
                        <a:t>μ</a:t>
                      </a: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g RE</a:t>
                      </a:r>
                      <a:endParaRPr kumimoji="1" lang="en-US" altLang="zh-TW" sz="1400" b="0" i="0" u="none" strike="noStrike" cap="none" normalizeH="0" baseline="0" smtClean="0">
                        <a:ln>
                          <a:noFill/>
                        </a:ln>
                        <a:solidFill>
                          <a:schemeClr val="tx1"/>
                        </a:solidFill>
                        <a:effectLst/>
                        <a:latin typeface="Arial" pitchFamily="34" charset="0"/>
                        <a:ea typeface="PMingLiU" pitchFamily="18" charset="-120"/>
                        <a:cs typeface="Arial" pitchFamily="34" charset="0"/>
                      </a:endParaRP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mg </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PMingLiU" pitchFamily="18" charset="-120"/>
                          <a:cs typeface="Times New Roman" pitchFamily="18" charset="0"/>
                        </a:rPr>
                        <a:t>μ</a:t>
                      </a: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g</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mg</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mg</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mg </a:t>
                      </a:r>
                      <a:r>
                        <a:rPr kumimoji="1" lang="en-US" altLang="zh-TW" sz="1400" b="0" i="0" u="none" strike="noStrike" cap="none" normalizeH="0" baseline="0" smtClean="0">
                          <a:ln>
                            <a:noFill/>
                          </a:ln>
                          <a:solidFill>
                            <a:schemeClr val="tx1"/>
                          </a:solidFill>
                          <a:effectLst/>
                          <a:latin typeface="Symbol" pitchFamily="18" charset="2"/>
                          <a:ea typeface="Arial Unicode MS" pitchFamily="34" charset="-128"/>
                          <a:cs typeface="Times New Roman" pitchFamily="18" charset="0"/>
                        </a:rPr>
                        <a:t>a</a:t>
                      </a: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-TE</a:t>
                      </a:r>
                    </a:p>
                  </a:txBody>
                  <a:tcPr marL="86074" marR="86074" anchor="ctr" horzOverflow="overflow">
                    <a:lnL>
                      <a:noFill/>
                    </a:lnL>
                    <a:lnR>
                      <a:noFill/>
                    </a:lnR>
                    <a:lnT>
                      <a:noFill/>
                    </a:lnT>
                    <a:lnB>
                      <a:noFill/>
                    </a:lnB>
                    <a:lnTlToBr>
                      <a:noFill/>
                    </a:lnTlToBr>
                    <a:lnBlToTr>
                      <a:noFill/>
                    </a:lnBlToTr>
                    <a:noFill/>
                  </a:tcPr>
                </a:tc>
              </a:tr>
              <a:tr h="252413">
                <a:tc vMerge="1">
                  <a:txBody>
                    <a:bodyPr/>
                    <a:lstStyle/>
                    <a:p>
                      <a:endParaRPr lang="en-US"/>
                    </a:p>
                  </a:txBody>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60</a:t>
                      </a:r>
                    </a:p>
                  </a:txBody>
                  <a:tcPr marL="86074" marR="86074"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800</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30</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600</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11</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1000</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7.5</a:t>
                      </a:r>
                    </a:p>
                  </a:txBody>
                  <a:tcPr marL="86074" marR="86074" anchor="ctr" horzOverflow="overflow">
                    <a:lnL>
                      <a:noFill/>
                    </a:lnL>
                    <a:lnR>
                      <a:noFill/>
                    </a:lnR>
                    <a:lnT>
                      <a:noFill/>
                    </a:lnT>
                    <a:lnB>
                      <a:noFill/>
                    </a:lnB>
                    <a:lnTlToBr>
                      <a:noFill/>
                    </a:lnTlToBr>
                    <a:lnBlToTr>
                      <a:noFill/>
                    </a:lnBlToTr>
                    <a:noFill/>
                  </a:tcPr>
                </a:tc>
              </a:tr>
              <a:tr h="254000">
                <a:tc gridSpan="9">
                  <a:txBody>
                    <a:bodyPr/>
                    <a:lstStyle/>
                    <a:p>
                      <a:pPr marL="342900" marR="0" lvl="0" indent="-342900" algn="l"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bg1"/>
                          </a:solidFill>
                          <a:effectLst/>
                          <a:latin typeface="Arial" pitchFamily="34" charset="0"/>
                          <a:ea typeface="Arial Unicode MS" pitchFamily="34" charset="-128"/>
                          <a:cs typeface="Times New Roman" pitchFamily="18" charset="0"/>
                        </a:rPr>
                        <a:t>Percentage of RNI                     </a:t>
                      </a:r>
                      <a:r>
                        <a:rPr kumimoji="1" lang="en-US" altLang="zh-TW" sz="1400" b="1" i="0" u="none" strike="noStrike" cap="none" normalizeH="0" baseline="0" smtClean="0">
                          <a:ln>
                            <a:noFill/>
                          </a:ln>
                          <a:solidFill>
                            <a:srgbClr val="FFFFFF"/>
                          </a:solidFill>
                          <a:effectLst/>
                          <a:latin typeface="Arial" pitchFamily="34" charset="0"/>
                          <a:ea typeface="Arial Unicode MS" pitchFamily="34" charset="-128"/>
                          <a:cs typeface="Times New Roman" pitchFamily="18" charset="0"/>
                        </a:rPr>
                        <a:t>- - - - - - - - - - - - - - - - - - - - - % - - - - - - - - - - - - - - - - - - - - - - - - - - - - -    </a:t>
                      </a: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      </a:t>
                      </a:r>
                    </a:p>
                  </a:txBody>
                  <a:tcPr marL="86074" marR="86074" anchor="ctr" horzOverflow="overflow">
                    <a:lnL>
                      <a:noFill/>
                    </a:lnL>
                    <a:lnR>
                      <a:noFill/>
                    </a:lnR>
                    <a:lnT>
                      <a:noFill/>
                    </a:lnT>
                    <a:lnB>
                      <a:noFill/>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4000">
                <a:tc>
                  <a:txBody>
                    <a:bodyPr/>
                    <a:lstStyle/>
                    <a:p>
                      <a:pPr marL="342900" marR="0" lvl="0" indent="-342900" algn="l"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Rice</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0</a:t>
                      </a:r>
                    </a:p>
                  </a:txBody>
                  <a:tcPr marL="86074" marR="86074" anchor="ctr" horzOverflow="overflow">
                    <a:lnL>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0</a:t>
                      </a:r>
                    </a:p>
                  </a:txBody>
                  <a:tcPr marL="86074" marR="86074"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2</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4</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0</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0</a:t>
                      </a:r>
                    </a:p>
                  </a:txBody>
                  <a:tcPr marL="86074" marR="86074" anchor="ctr" horzOverflow="overflow">
                    <a:lnL>
                      <a:noFill/>
                    </a:lnL>
                    <a:lnR>
                      <a:noFill/>
                    </a:lnR>
                    <a:lnT>
                      <a:noFill/>
                    </a:lnT>
                    <a:lnB>
                      <a:noFill/>
                    </a:lnB>
                    <a:lnTlToBr>
                      <a:noFill/>
                    </a:lnTlToBr>
                    <a:lnBlToTr>
                      <a:noFill/>
                    </a:lnBlToTr>
                    <a:noFill/>
                  </a:tcPr>
                </a:tc>
              </a:tr>
              <a:tr h="252413">
                <a:tc>
                  <a:txBody>
                    <a:bodyPr/>
                    <a:lstStyle/>
                    <a:p>
                      <a:pPr marL="342900" marR="0" lvl="0" indent="-342900" algn="l"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Cassava (root)</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2</a:t>
                      </a:r>
                    </a:p>
                  </a:txBody>
                  <a:tcPr marL="86074" marR="86074" anchor="ctr" horzOverflow="overflow">
                    <a:lnL>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0</a:t>
                      </a:r>
                    </a:p>
                  </a:txBody>
                  <a:tcPr marL="86074" marR="86074"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5</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3</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2</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0</a:t>
                      </a:r>
                    </a:p>
                  </a:txBody>
                  <a:tcPr marL="86074" marR="86074" anchor="ctr" horzOverflow="overflow">
                    <a:lnL>
                      <a:noFill/>
                    </a:lnL>
                    <a:lnR>
                      <a:noFill/>
                    </a:lnR>
                    <a:lnT>
                      <a:noFill/>
                    </a:lnT>
                    <a:lnB>
                      <a:noFill/>
                    </a:lnB>
                    <a:lnTlToBr>
                      <a:noFill/>
                    </a:lnTlToBr>
                    <a:lnBlToTr>
                      <a:noFill/>
                    </a:lnBlToTr>
                    <a:noFill/>
                  </a:tcPr>
                </a:tc>
              </a:tr>
              <a:tr h="252413">
                <a:tc>
                  <a:txBody>
                    <a:bodyPr/>
                    <a:lstStyle/>
                    <a:p>
                      <a:pPr marL="342900" marR="0" lvl="0" indent="-342900" algn="l"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Millet</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6</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0</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2</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14</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8</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0</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0</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r>
              <a:tr h="347663">
                <a:tc>
                  <a:txBody>
                    <a:bodyPr/>
                    <a:lstStyle/>
                    <a:p>
                      <a:pPr marL="342900" marR="0" lvl="0" indent="-342900" algn="l"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Arial" pitchFamily="34" charset="0"/>
                          <a:ea typeface="Arial Unicode MS" pitchFamily="34" charset="-128"/>
                          <a:cs typeface="Times New Roman" pitchFamily="18" charset="0"/>
                        </a:rPr>
                        <a:t>Meat (chicken)</a:t>
                      </a:r>
                      <a:endPar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endParaRPr>
                    </a:p>
                  </a:txBody>
                  <a:tcPr marL="86074" marR="86074" anchor="ct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37</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0</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3</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14</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3</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52413">
                <a:tc>
                  <a:txBody>
                    <a:bodyPr/>
                    <a:lstStyle/>
                    <a:p>
                      <a:pPr marL="342900" marR="0" lvl="0" indent="-342900" algn="l"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Mungbean</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40</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2</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22</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104</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24</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13</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7</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r>
              <a:tr h="247650">
                <a:tc>
                  <a:txBody>
                    <a:bodyPr/>
                    <a:lstStyle/>
                    <a:p>
                      <a:pPr marL="342900" marR="0" lvl="0" indent="-342900" algn="l"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Vegetable soybean</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18</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2</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13</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28</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13</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4</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78</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r>
              <a:tr h="315913">
                <a:tc>
                  <a:txBody>
                    <a:bodyPr/>
                    <a:lstStyle/>
                    <a:p>
                      <a:pPr marL="342900" marR="0" lvl="0" indent="-342900" algn="l"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Arial" pitchFamily="34" charset="0"/>
                          <a:ea typeface="Arial Unicode MS" pitchFamily="34" charset="-128"/>
                          <a:cs typeface="Times New Roman" pitchFamily="18" charset="0"/>
                        </a:rPr>
                        <a:t>Cabbage</a:t>
                      </a:r>
                      <a:endPar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endParaRP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3</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10</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2</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4</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2</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r>
              <a:tr h="246063">
                <a:tc>
                  <a:txBody>
                    <a:bodyPr/>
                    <a:lstStyle/>
                    <a:p>
                      <a:pPr marL="342900" marR="0" lvl="0" indent="-342900" algn="l"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Arial" pitchFamily="34" charset="0"/>
                          <a:ea typeface="Arial Unicode MS" pitchFamily="34" charset="-128"/>
                          <a:cs typeface="Times New Roman" pitchFamily="18" charset="0"/>
                        </a:rPr>
                        <a:t>Tomato</a:t>
                      </a:r>
                      <a:endPar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endParaRP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2</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18</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3</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2</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7</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Slippery cabbage</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6</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106</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5</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30-177</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11</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18</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58</a:t>
                      </a:r>
                    </a:p>
                  </a:txBody>
                  <a:tcPr marL="86074" marR="86074" anchor="ct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r>
              <a:tr h="250825">
                <a:tc>
                  <a:txBody>
                    <a:bodyPr/>
                    <a:lstStyle/>
                    <a:p>
                      <a:pPr marL="342900" marR="0" lvl="0" indent="-342900" algn="l"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Moringa leaves</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7</a:t>
                      </a:r>
                    </a:p>
                  </a:txBody>
                  <a:tcPr marL="86074" marR="86074" anchor="ctr" horzOverflow="overflow">
                    <a:lnL>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146</a:t>
                      </a:r>
                    </a:p>
                  </a:txBody>
                  <a:tcPr marL="86074" marR="86074"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11</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49</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5</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10</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65</a:t>
                      </a:r>
                    </a:p>
                  </a:txBody>
                  <a:tcPr marL="86074" marR="86074" anchor="ctr" horzOverflow="overflow">
                    <a:lnL>
                      <a:noFill/>
                    </a:lnL>
                    <a:lnR>
                      <a:noFill/>
                    </a:lnR>
                    <a:lnT>
                      <a:noFill/>
                    </a:lnT>
                    <a:lnB>
                      <a:noFill/>
                    </a:lnB>
                    <a:lnTlToBr>
                      <a:noFill/>
                    </a:lnTlToBr>
                    <a:lnBlToTr>
                      <a:noFill/>
                    </a:lnBlToTr>
                    <a:noFill/>
                  </a:tcPr>
                </a:tc>
              </a:tr>
              <a:tr h="255588">
                <a:tc>
                  <a:txBody>
                    <a:bodyPr/>
                    <a:lstStyle/>
                    <a:p>
                      <a:pPr marL="342900" marR="0" lvl="0" indent="-342900" algn="l"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Amaranth </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9</a:t>
                      </a:r>
                    </a:p>
                  </a:txBody>
                  <a:tcPr marL="86074" marR="86074" anchor="ctr" horzOverflow="overflow">
                    <a:lnL>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160</a:t>
                      </a:r>
                    </a:p>
                  </a:txBody>
                  <a:tcPr marL="86074" marR="86074"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6</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31</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6</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32</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17</a:t>
                      </a:r>
                    </a:p>
                  </a:txBody>
                  <a:tcPr marL="86074" marR="86074" anchor="ctr" horzOverflow="overflow">
                    <a:lnL>
                      <a:noFill/>
                    </a:lnL>
                    <a:lnR>
                      <a:noFill/>
                    </a:lnR>
                    <a:lnT>
                      <a:noFill/>
                    </a:lnT>
                    <a:lnB>
                      <a:noFill/>
                    </a:lnB>
                    <a:lnTlToBr>
                      <a:noFill/>
                    </a:lnTlToBr>
                    <a:lnBlToTr>
                      <a:noFill/>
                    </a:lnBlToTr>
                    <a:noFill/>
                  </a:tcPr>
                </a:tc>
              </a:tr>
              <a:tr h="252413">
                <a:tc>
                  <a:txBody>
                    <a:bodyPr/>
                    <a:lstStyle/>
                    <a:p>
                      <a:pPr marL="342900" marR="0" lvl="0" indent="-342900" algn="l"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Jute mallow</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10</a:t>
                      </a:r>
                    </a:p>
                  </a:txBody>
                  <a:tcPr marL="86074" marR="86074" anchor="ctr" horzOverflow="overflow">
                    <a:lnL>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198</a:t>
                      </a:r>
                    </a:p>
                  </a:txBody>
                  <a:tcPr marL="86074" marR="86074"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12</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21</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0</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36</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36</a:t>
                      </a:r>
                    </a:p>
                  </a:txBody>
                  <a:tcPr marL="86074" marR="86074" anchor="ctr" horzOverflow="overflow">
                    <a:lnL>
                      <a:noFill/>
                    </a:lnL>
                    <a:lnR>
                      <a:noFill/>
                    </a:lnR>
                    <a:lnT>
                      <a:noFill/>
                    </a:lnT>
                    <a:lnB>
                      <a:noFill/>
                    </a:lnB>
                    <a:lnTlToBr>
                      <a:noFill/>
                    </a:lnTlToBr>
                    <a:lnBlToTr>
                      <a:noFill/>
                    </a:lnBlToTr>
                    <a:noFill/>
                  </a:tcPr>
                </a:tc>
              </a:tr>
              <a:tr h="254000">
                <a:tc>
                  <a:txBody>
                    <a:bodyPr/>
                    <a:lstStyle/>
                    <a:p>
                      <a:pPr marL="342900" marR="0" lvl="0" indent="-342900" algn="l"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Nightshade</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8</a:t>
                      </a:r>
                    </a:p>
                  </a:txBody>
                  <a:tcPr marL="86074" marR="86074" anchor="ctr" horzOverflow="overflow">
                    <a:lnL>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101</a:t>
                      </a:r>
                    </a:p>
                  </a:txBody>
                  <a:tcPr marL="86074" marR="86074"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13</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10</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9</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21</a:t>
                      </a:r>
                    </a:p>
                  </a:txBody>
                  <a:tcPr marL="86074" marR="86074"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28</a:t>
                      </a:r>
                    </a:p>
                  </a:txBody>
                  <a:tcPr marL="86074" marR="86074" anchor="ctr" horzOverflow="overflow">
                    <a:lnL>
                      <a:noFill/>
                    </a:lnL>
                    <a:lnR>
                      <a:noFill/>
                    </a:lnR>
                    <a:lnT>
                      <a:noFill/>
                    </a:lnT>
                    <a:lnB>
                      <a:noFill/>
                    </a:lnB>
                    <a:lnTlToBr>
                      <a:noFill/>
                    </a:lnTlToBr>
                    <a:lnBlToTr>
                      <a:noFill/>
                    </a:lnBlToTr>
                    <a:noFill/>
                  </a:tcPr>
                </a:tc>
              </a:tr>
              <a:tr h="244475">
                <a:tc>
                  <a:txBody>
                    <a:bodyPr/>
                    <a:lstStyle/>
                    <a:p>
                      <a:pPr marL="342900" marR="0" lvl="0" indent="-342900" algn="l"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Vegetable cowpea leaves`</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8</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193</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6</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27</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3</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54</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6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Arial Unicode MS" pitchFamily="34" charset="-128"/>
                          <a:cs typeface="Times New Roman" pitchFamily="18" charset="0"/>
                        </a:rPr>
                        <a:t>101</a:t>
                      </a:r>
                    </a:p>
                  </a:txBody>
                  <a:tcPr marL="86074" marR="86074" anchor="ct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34961" name="Rectangle 148"/>
          <p:cNvSpPr>
            <a:spLocks noChangeArrowheads="1"/>
          </p:cNvSpPr>
          <p:nvPr/>
        </p:nvSpPr>
        <p:spPr bwMode="auto">
          <a:xfrm>
            <a:off x="457200" y="6248400"/>
            <a:ext cx="6858000" cy="415925"/>
          </a:xfrm>
          <a:prstGeom prst="rect">
            <a:avLst/>
          </a:prstGeom>
          <a:noFill/>
          <a:ln w="9525">
            <a:noFill/>
            <a:miter lim="800000"/>
            <a:headEnd/>
            <a:tailEnd/>
          </a:ln>
        </p:spPr>
        <p:txBody>
          <a:bodyPr>
            <a:spAutoFit/>
          </a:bodyPr>
          <a:lstStyle/>
          <a:p>
            <a:pPr>
              <a:defRPr/>
            </a:pPr>
            <a:r>
              <a:rPr lang="en-US" altLang="zh-TW" sz="1050" dirty="0">
                <a:solidFill>
                  <a:srgbClr val="000000"/>
                </a:solidFill>
                <a:latin typeface="Arial" charset="0"/>
                <a:ea typeface="PMingLiU" pitchFamily="18" charset="-120"/>
                <a:cs typeface="PMingLiU" pitchFamily="18" charset="-120"/>
              </a:rPr>
              <a:t>RNI source: FAO/WHO 2004; RNI for iron with low bioavailability; RNI for zinc with medium bioavailability</a:t>
            </a:r>
          </a:p>
          <a:p>
            <a:pPr>
              <a:defRPr/>
            </a:pPr>
            <a:r>
              <a:rPr lang="en-US" altLang="zh-TW" sz="1050" dirty="0">
                <a:solidFill>
                  <a:srgbClr val="000000"/>
                </a:solidFill>
                <a:latin typeface="Arial" charset="0"/>
                <a:ea typeface="PMingLiU" pitchFamily="18" charset="-120"/>
                <a:cs typeface="PMingLiU" pitchFamily="18" charset="-120"/>
              </a:rPr>
              <a:t>Nutrient data source: USDA nutrient database, AVRDC IV nutrient data, and literature</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573088" y="355600"/>
            <a:ext cx="8359775" cy="677863"/>
          </a:xfrm>
        </p:spPr>
        <p:txBody>
          <a:bodyPr/>
          <a:lstStyle/>
          <a:p>
            <a:r>
              <a:rPr lang="en-US" smtClean="0">
                <a:latin typeface="Arial Black" pitchFamily="34" charset="0"/>
                <a:cs typeface="Arial Black" pitchFamily="34" charset="0"/>
              </a:rPr>
              <a:t>The world’s largest public sector collection of tropical vegetable germplasm</a:t>
            </a:r>
            <a:endParaRPr lang="en-GB" smtClean="0">
              <a:latin typeface="Arial Black" pitchFamily="34" charset="0"/>
              <a:cs typeface="Arial Black" pitchFamily="34" charset="0"/>
            </a:endParaRPr>
          </a:p>
        </p:txBody>
      </p:sp>
      <p:sp>
        <p:nvSpPr>
          <p:cNvPr id="130051" name="Content Placeholder 2"/>
          <p:cNvSpPr>
            <a:spLocks noGrp="1"/>
          </p:cNvSpPr>
          <p:nvPr>
            <p:ph idx="1"/>
          </p:nvPr>
        </p:nvSpPr>
        <p:spPr/>
        <p:txBody>
          <a:bodyPr/>
          <a:lstStyle/>
          <a:p>
            <a:endParaRPr lang="en-GB" smtClean="0"/>
          </a:p>
        </p:txBody>
      </p:sp>
      <p:pic>
        <p:nvPicPr>
          <p:cNvPr id="130052" name="Picture 7" descr="DSCF9487.JPG"/>
          <p:cNvPicPr>
            <a:picLocks noChangeAspect="1"/>
          </p:cNvPicPr>
          <p:nvPr/>
        </p:nvPicPr>
        <p:blipFill>
          <a:blip r:embed="rId2" cstate="print"/>
          <a:srcRect/>
          <a:stretch>
            <a:fillRect/>
          </a:stretch>
        </p:blipFill>
        <p:spPr bwMode="auto">
          <a:xfrm>
            <a:off x="374650" y="1187450"/>
            <a:ext cx="8312150" cy="4870450"/>
          </a:xfrm>
          <a:prstGeom prst="rect">
            <a:avLst/>
          </a:prstGeom>
          <a:noFill/>
          <a:ln w="9525">
            <a:noFill/>
            <a:miter lim="800000"/>
            <a:headEnd/>
            <a:tailEnd/>
          </a:ln>
        </p:spPr>
      </p:pic>
      <p:sp>
        <p:nvSpPr>
          <p:cNvPr id="130053" name="Rectangle 11"/>
          <p:cNvSpPr>
            <a:spLocks noChangeArrowheads="1"/>
          </p:cNvSpPr>
          <p:nvPr/>
        </p:nvSpPr>
        <p:spPr bwMode="auto">
          <a:xfrm>
            <a:off x="0" y="5113338"/>
            <a:ext cx="4419600" cy="923925"/>
          </a:xfrm>
          <a:prstGeom prst="rect">
            <a:avLst/>
          </a:prstGeom>
          <a:solidFill>
            <a:srgbClr val="FFFF00">
              <a:alpha val="50195"/>
            </a:srgbClr>
          </a:solidFill>
          <a:ln w="9525">
            <a:solidFill>
              <a:schemeClr val="tx1"/>
            </a:solidFill>
            <a:miter lim="800000"/>
            <a:headEnd/>
            <a:tailEnd/>
          </a:ln>
        </p:spPr>
        <p:txBody>
          <a:bodyPr>
            <a:spAutoFit/>
          </a:bodyPr>
          <a:lstStyle/>
          <a:p>
            <a:pPr eaLnBrk="0" hangingPunct="0"/>
            <a:r>
              <a:rPr kumimoji="1" lang="en-US" altLang="zh-TW" b="1">
                <a:solidFill>
                  <a:srgbClr val="002060"/>
                </a:solidFill>
                <a:latin typeface="Arial Black" pitchFamily="34" charset="0"/>
                <a:ea typeface="PMingLiU" pitchFamily="18" charset="-120"/>
              </a:rPr>
              <a:t>No. of accessions      	     62,000+</a:t>
            </a:r>
          </a:p>
          <a:p>
            <a:pPr eaLnBrk="0" hangingPunct="0"/>
            <a:r>
              <a:rPr kumimoji="1" lang="en-US" altLang="zh-TW" b="1">
                <a:solidFill>
                  <a:srgbClr val="002060"/>
                </a:solidFill>
                <a:latin typeface="Arial Black" pitchFamily="34" charset="0"/>
                <a:ea typeface="PMingLiU" pitchFamily="18" charset="-120"/>
              </a:rPr>
              <a:t>No. of species                      436</a:t>
            </a:r>
          </a:p>
          <a:p>
            <a:pPr eaLnBrk="0" hangingPunct="0"/>
            <a:r>
              <a:rPr kumimoji="1" lang="en-US" altLang="zh-TW" b="1">
                <a:solidFill>
                  <a:srgbClr val="002060"/>
                </a:solidFill>
                <a:latin typeface="Arial Black" pitchFamily="34" charset="0"/>
                <a:ea typeface="PMingLiU" pitchFamily="18" charset="-120"/>
              </a:rPr>
              <a:t>No. of countries of origin     156</a:t>
            </a:r>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idx="4294967295"/>
          </p:nvPr>
        </p:nvSpPr>
        <p:spPr>
          <a:xfrm>
            <a:off x="4876800" y="-76200"/>
            <a:ext cx="3962400" cy="1600200"/>
          </a:xfrm>
        </p:spPr>
        <p:txBody>
          <a:bodyPr/>
          <a:lstStyle/>
          <a:p>
            <a:pPr eaLnBrk="1" hangingPunct="1"/>
            <a:r>
              <a:rPr lang="en-GB" sz="2000" smtClean="0">
                <a:solidFill>
                  <a:schemeClr val="tx1"/>
                </a:solidFill>
              </a:rPr>
              <a:t>Rijk Zwaan Afrisem</a:t>
            </a:r>
            <a:br>
              <a:rPr lang="en-GB" sz="2000" smtClean="0">
                <a:solidFill>
                  <a:schemeClr val="tx1"/>
                </a:solidFill>
              </a:rPr>
            </a:br>
            <a:r>
              <a:rPr lang="en-GB" sz="2000" smtClean="0">
                <a:solidFill>
                  <a:schemeClr val="tx1"/>
                </a:solidFill>
              </a:rPr>
              <a:t>Tanzania</a:t>
            </a:r>
          </a:p>
        </p:txBody>
      </p:sp>
      <p:pic>
        <p:nvPicPr>
          <p:cNvPr id="131075" name="Picture 4" descr="C:\Documents and Settings\Administrator\Desktop\PP presentation\RZA trial AF3.jpg"/>
          <p:cNvPicPr>
            <a:picLocks noChangeAspect="1" noChangeArrowheads="1"/>
          </p:cNvPicPr>
          <p:nvPr/>
        </p:nvPicPr>
        <p:blipFill>
          <a:blip r:embed="rId3" cstate="print"/>
          <a:srcRect/>
          <a:stretch>
            <a:fillRect/>
          </a:stretch>
        </p:blipFill>
        <p:spPr bwMode="auto">
          <a:xfrm>
            <a:off x="4432300" y="1066800"/>
            <a:ext cx="4711700" cy="3532188"/>
          </a:xfrm>
          <a:prstGeom prst="rect">
            <a:avLst/>
          </a:prstGeom>
          <a:noFill/>
          <a:ln w="9525">
            <a:noFill/>
            <a:miter lim="800000"/>
            <a:headEnd/>
            <a:tailEnd/>
          </a:ln>
        </p:spPr>
      </p:pic>
      <p:sp>
        <p:nvSpPr>
          <p:cNvPr id="93188" name="Rectangle 3"/>
          <p:cNvSpPr>
            <a:spLocks noChangeArrowheads="1"/>
          </p:cNvSpPr>
          <p:nvPr/>
        </p:nvSpPr>
        <p:spPr bwMode="auto">
          <a:xfrm>
            <a:off x="152400" y="762000"/>
            <a:ext cx="4191000" cy="3046413"/>
          </a:xfrm>
          <a:prstGeom prst="rect">
            <a:avLst/>
          </a:prstGeom>
          <a:noFill/>
          <a:ln w="9525">
            <a:noFill/>
            <a:miter lim="800000"/>
            <a:headEnd/>
            <a:tailEnd/>
          </a:ln>
        </p:spPr>
        <p:txBody>
          <a:bodyPr>
            <a:spAutoFit/>
          </a:bodyPr>
          <a:lstStyle/>
          <a:p>
            <a:pPr>
              <a:buClr>
                <a:srgbClr val="B2B2B2"/>
              </a:buClr>
              <a:buFont typeface="Wingdings" pitchFamily="2" charset="2"/>
              <a:buChar char="Ü"/>
              <a:defRPr/>
            </a:pPr>
            <a:r>
              <a:rPr lang="en-US" sz="2400" b="1">
                <a:solidFill>
                  <a:srgbClr val="000000"/>
                </a:solidFill>
                <a:cs typeface="+mn-cs"/>
              </a:rPr>
              <a:t>75% of all seed companies in Asia sell varieties which include some germplasm originating from AVRDC.</a:t>
            </a:r>
          </a:p>
          <a:p>
            <a:pPr>
              <a:buClr>
                <a:srgbClr val="B2B2B2"/>
              </a:buClr>
              <a:buFont typeface="Wingdings" pitchFamily="2" charset="2"/>
              <a:buChar char="Ü"/>
              <a:defRPr/>
            </a:pPr>
            <a:endParaRPr lang="en-US" sz="2400" b="1">
              <a:solidFill>
                <a:srgbClr val="000000"/>
              </a:solidFill>
              <a:cs typeface="+mn-cs"/>
            </a:endParaRPr>
          </a:p>
          <a:p>
            <a:pPr>
              <a:buClr>
                <a:srgbClr val="B2B2B2"/>
              </a:buClr>
              <a:buFont typeface="Wingdings" pitchFamily="2" charset="2"/>
              <a:buChar char="Ü"/>
              <a:defRPr/>
            </a:pPr>
            <a:r>
              <a:rPr lang="en-US" sz="2400" b="1">
                <a:solidFill>
                  <a:srgbClr val="000000"/>
                </a:solidFill>
                <a:cs typeface="+mn-cs"/>
              </a:rPr>
              <a:t>The % is much higher still in Africa</a:t>
            </a:r>
          </a:p>
        </p:txBody>
      </p:sp>
      <p:pic>
        <p:nvPicPr>
          <p:cNvPr id="131077" name="Picture 5" descr="DSCN1912_EW_Philippines_TY trial.JPG"/>
          <p:cNvPicPr>
            <a:picLocks noChangeAspect="1"/>
          </p:cNvPicPr>
          <p:nvPr/>
        </p:nvPicPr>
        <p:blipFill>
          <a:blip r:embed="rId4" cstate="print"/>
          <a:srcRect/>
          <a:stretch>
            <a:fillRect/>
          </a:stretch>
        </p:blipFill>
        <p:spPr bwMode="auto">
          <a:xfrm>
            <a:off x="0" y="3829050"/>
            <a:ext cx="4038600" cy="3028950"/>
          </a:xfrm>
          <a:prstGeom prst="rect">
            <a:avLst/>
          </a:prstGeom>
          <a:noFill/>
          <a:ln w="9525">
            <a:noFill/>
            <a:miter lim="800000"/>
            <a:headEnd/>
            <a:tailEnd/>
          </a:ln>
        </p:spPr>
      </p:pic>
      <p:sp>
        <p:nvSpPr>
          <p:cNvPr id="131078" name="TextBox 6"/>
          <p:cNvSpPr txBox="1">
            <a:spLocks noChangeArrowheads="1"/>
          </p:cNvSpPr>
          <p:nvPr/>
        </p:nvSpPr>
        <p:spPr bwMode="auto">
          <a:xfrm>
            <a:off x="4267200" y="5105400"/>
            <a:ext cx="4411663" cy="923925"/>
          </a:xfrm>
          <a:prstGeom prst="rect">
            <a:avLst/>
          </a:prstGeom>
          <a:noFill/>
          <a:ln w="9525">
            <a:noFill/>
            <a:miter lim="800000"/>
            <a:headEnd/>
            <a:tailEnd/>
          </a:ln>
        </p:spPr>
        <p:txBody>
          <a:bodyPr wrap="none">
            <a:spAutoFit/>
          </a:bodyPr>
          <a:lstStyle/>
          <a:p>
            <a:r>
              <a:rPr lang="en-US"/>
              <a:t>Working with Enza Zaden and EW Seeds</a:t>
            </a:r>
          </a:p>
          <a:p>
            <a:r>
              <a:rPr lang="en-US"/>
              <a:t>on virus control in Philippines, India and</a:t>
            </a:r>
          </a:p>
          <a:p>
            <a:r>
              <a:rPr lang="en-US"/>
              <a:t> other countries in Asia</a:t>
            </a:r>
          </a:p>
        </p:txBody>
      </p:sp>
      <p:sp>
        <p:nvSpPr>
          <p:cNvPr id="131079" name="TextBox 7"/>
          <p:cNvSpPr txBox="1">
            <a:spLocks noChangeArrowheads="1"/>
          </p:cNvSpPr>
          <p:nvPr/>
        </p:nvSpPr>
        <p:spPr bwMode="auto">
          <a:xfrm>
            <a:off x="6248400" y="1828800"/>
            <a:ext cx="2757488" cy="369888"/>
          </a:xfrm>
          <a:prstGeom prst="rect">
            <a:avLst/>
          </a:prstGeom>
          <a:noFill/>
          <a:ln w="9525">
            <a:noFill/>
            <a:miter lim="800000"/>
            <a:headEnd/>
            <a:tailEnd/>
          </a:ln>
        </p:spPr>
        <p:txBody>
          <a:bodyPr wrap="none">
            <a:spAutoFit/>
          </a:bodyPr>
          <a:lstStyle/>
          <a:p>
            <a:r>
              <a:rPr lang="en-US"/>
              <a:t>Mt. Kilimanjaro, Tanzania</a:t>
            </a:r>
          </a:p>
        </p:txBody>
      </p:sp>
      <p:sp>
        <p:nvSpPr>
          <p:cNvPr id="131080" name="TextBox 8"/>
          <p:cNvSpPr txBox="1">
            <a:spLocks noChangeArrowheads="1"/>
          </p:cNvSpPr>
          <p:nvPr/>
        </p:nvSpPr>
        <p:spPr bwMode="auto">
          <a:xfrm>
            <a:off x="4267200" y="6169025"/>
            <a:ext cx="5381625" cy="307975"/>
          </a:xfrm>
          <a:prstGeom prst="rect">
            <a:avLst/>
          </a:prstGeom>
          <a:noFill/>
          <a:ln w="9525">
            <a:noFill/>
            <a:miter lim="800000"/>
            <a:headEnd/>
            <a:tailEnd/>
          </a:ln>
        </p:spPr>
        <p:txBody>
          <a:bodyPr>
            <a:spAutoFit/>
          </a:bodyPr>
          <a:lstStyle/>
          <a:p>
            <a:r>
              <a:rPr lang="en-US" sz="1400"/>
              <a:t>AVRDC interacting globally with APSA and AFSTA</a:t>
            </a:r>
          </a:p>
        </p:txBody>
      </p:sp>
    </p:spTree>
  </p:cSld>
  <p:clrMapOvr>
    <a:masterClrMapping/>
  </p:clrMapOvr>
  <p:transition/>
  <p:timing>
    <p:tnLst>
      <p:par>
        <p:cTn id="1" dur="indefinite" restart="never" nodeType="tmRoot"/>
      </p:par>
    </p:tnLst>
  </p:timing>
</p:sld>
</file>

<file path=ppt/theme/_rels/theme2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image" Target="../media/image58.jpeg"/></Relationships>
</file>

<file path=ppt/theme/theme1.xml><?xml version="1.0" encoding="utf-8"?>
<a:theme xmlns:a="http://schemas.openxmlformats.org/drawingml/2006/main" name="8_Default Design">
  <a:themeElements>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2400" b="0" i="0" u="none" strike="noStrike" cap="none" normalizeH="0" baseline="0" smtClean="0">
            <a:ln>
              <a:noFill/>
            </a:ln>
            <a:solidFill>
              <a:schemeClr val="tx1"/>
            </a:solidFill>
            <a:effectLst/>
            <a:latin typeface="Times"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2400" b="0" i="0" u="none" strike="noStrike" cap="none" normalizeH="0" baseline="0" smtClean="0">
            <a:ln>
              <a:noFill/>
            </a:ln>
            <a:solidFill>
              <a:schemeClr val="tx1"/>
            </a:solidFill>
            <a:effectLst/>
            <a:latin typeface="Times" pitchFamily="18" charset="0"/>
            <a:ea typeface="新細明體" pitchFamily="18" charset="-12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MS PGothic"/>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Default Design">
  <a:themeElements>
    <a:clrScheme name="19_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19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9_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1_Default Design">
  <a:themeElements>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8_Default Design">
  <a:themeElements>
    <a:clrScheme name="19_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19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9_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9_Default Design">
  <a:themeElements>
    <a:clrScheme name="19_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19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9_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0_Default Design">
  <a:themeElements>
    <a:clrScheme name="19_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19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9_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2_Default Design">
  <a:themeElements>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4_Default Design">
  <a:themeElements>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_Default Design">
  <a:themeElements>
    <a:clrScheme name="">
      <a:dk1>
        <a:srgbClr val="000000"/>
      </a:dk1>
      <a:lt1>
        <a:srgbClr val="FFFFFF"/>
      </a:lt1>
      <a:dk2>
        <a:srgbClr val="000000"/>
      </a:dk2>
      <a:lt2>
        <a:srgbClr val="808080"/>
      </a:lt2>
      <a:accent1>
        <a:srgbClr val="CCFF99"/>
      </a:accent1>
      <a:accent2>
        <a:srgbClr val="99CC00"/>
      </a:accent2>
      <a:accent3>
        <a:srgbClr val="FFFFFF"/>
      </a:accent3>
      <a:accent4>
        <a:srgbClr val="000000"/>
      </a:accent4>
      <a:accent5>
        <a:srgbClr val="E2FFCA"/>
      </a:accent5>
      <a:accent6>
        <a:srgbClr val="8AB900"/>
      </a:accent6>
      <a:hlink>
        <a:srgbClr val="009999"/>
      </a:hlink>
      <a:folHlink>
        <a:srgbClr val="99CC00"/>
      </a:folHlink>
    </a:clrScheme>
    <a:fontScheme name="20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_Field 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3_預設簡報設計">
  <a:themeElements>
    <a:clrScheme name="2_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1_Default Design">
  <a:themeElements>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3_Office Theme">
  <a:themeElements>
    <a:clrScheme name="1_Office Theme 14">
      <a:dk1>
        <a:srgbClr val="3321CC"/>
      </a:dk1>
      <a:lt1>
        <a:srgbClr val="FFFFFF"/>
      </a:lt1>
      <a:dk2>
        <a:srgbClr val="08512D"/>
      </a:dk2>
      <a:lt2>
        <a:srgbClr val="A8A8A3"/>
      </a:lt2>
      <a:accent1>
        <a:srgbClr val="00EEB2"/>
      </a:accent1>
      <a:accent2>
        <a:srgbClr val="1D5885"/>
      </a:accent2>
      <a:accent3>
        <a:srgbClr val="FFFFFF"/>
      </a:accent3>
      <a:accent4>
        <a:srgbClr val="2A1BAE"/>
      </a:accent4>
      <a:accent5>
        <a:srgbClr val="AAF5D5"/>
      </a:accent5>
      <a:accent6>
        <a:srgbClr val="194F78"/>
      </a:accent6>
      <a:hlink>
        <a:srgbClr val="CCCCFF"/>
      </a:hlink>
      <a:folHlink>
        <a:srgbClr val="B2B2B2"/>
      </a:folHlink>
    </a:clrScheme>
    <a:fontScheme name="1_Office Them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Office Theme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Office Theme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Office Theme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Office Them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ffice Theme 8">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Office Theme 9">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ECB654"/>
        </a:folHlink>
      </a:clrScheme>
      <a:clrMap bg1="lt1" tx1="dk1" bg2="lt2" tx2="dk2" accent1="accent1" accent2="accent2" accent3="accent3" accent4="accent4" accent5="accent5" accent6="accent6" hlink="hlink" folHlink="folHlink"/>
    </a:extraClrScheme>
    <a:extraClrScheme>
      <a:clrScheme name="1_Office Theme 10">
        <a:dk1>
          <a:srgbClr val="000000"/>
        </a:dk1>
        <a:lt1>
          <a:srgbClr val="FFFFFF"/>
        </a:lt1>
        <a:dk2>
          <a:srgbClr val="0F990A"/>
        </a:dk2>
        <a:lt2>
          <a:srgbClr val="FFF30F"/>
        </a:lt2>
        <a:accent1>
          <a:srgbClr val="FFB973"/>
        </a:accent1>
        <a:accent2>
          <a:srgbClr val="2FCACC"/>
        </a:accent2>
        <a:accent3>
          <a:srgbClr val="AACAAA"/>
        </a:accent3>
        <a:accent4>
          <a:srgbClr val="DADADA"/>
        </a:accent4>
        <a:accent5>
          <a:srgbClr val="FFD9BC"/>
        </a:accent5>
        <a:accent6>
          <a:srgbClr val="2AB7B9"/>
        </a:accent6>
        <a:hlink>
          <a:srgbClr val="FFC5F1"/>
        </a:hlink>
        <a:folHlink>
          <a:srgbClr val="3126FF"/>
        </a:folHlink>
      </a:clrScheme>
      <a:clrMap bg1="dk2" tx1="lt1" bg2="dk1" tx2="lt2" accent1="accent1" accent2="accent2" accent3="accent3" accent4="accent4" accent5="accent5" accent6="accent6" hlink="hlink" folHlink="folHlink"/>
    </a:extraClrScheme>
    <a:extraClrScheme>
      <a:clrScheme name="1_Office Theme 11">
        <a:dk1>
          <a:srgbClr val="000000"/>
        </a:dk1>
        <a:lt1>
          <a:srgbClr val="EEEEEE"/>
        </a:lt1>
        <a:dk2>
          <a:srgbClr val="2F8B20"/>
        </a:dk2>
        <a:lt2>
          <a:srgbClr val="808080"/>
        </a:lt2>
        <a:accent1>
          <a:srgbClr val="AAAAAA"/>
        </a:accent1>
        <a:accent2>
          <a:srgbClr val="5918BB"/>
        </a:accent2>
        <a:accent3>
          <a:srgbClr val="F5F5F5"/>
        </a:accent3>
        <a:accent4>
          <a:srgbClr val="000000"/>
        </a:accent4>
        <a:accent5>
          <a:srgbClr val="D2D2D2"/>
        </a:accent5>
        <a:accent6>
          <a:srgbClr val="5015A9"/>
        </a:accent6>
        <a:hlink>
          <a:srgbClr val="5DA31E"/>
        </a:hlink>
        <a:folHlink>
          <a:srgbClr val="555555"/>
        </a:folHlink>
      </a:clrScheme>
      <a:clrMap bg1="lt1" tx1="dk1" bg2="lt2" tx2="dk2" accent1="accent1" accent2="accent2" accent3="accent3" accent4="accent4" accent5="accent5" accent6="accent6" hlink="hlink" folHlink="folHlink"/>
    </a:extraClrScheme>
    <a:extraClrScheme>
      <a:clrScheme name="1_Office Theme 1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1_Office Theme 13">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1_Office Theme 14">
        <a:dk1>
          <a:srgbClr val="3321CC"/>
        </a:dk1>
        <a:lt1>
          <a:srgbClr val="FFFFFF"/>
        </a:lt1>
        <a:dk2>
          <a:srgbClr val="08512D"/>
        </a:dk2>
        <a:lt2>
          <a:srgbClr val="A8A8A3"/>
        </a:lt2>
        <a:accent1>
          <a:srgbClr val="00EEB2"/>
        </a:accent1>
        <a:accent2>
          <a:srgbClr val="1D5885"/>
        </a:accent2>
        <a:accent3>
          <a:srgbClr val="FFFFFF"/>
        </a:accent3>
        <a:accent4>
          <a:srgbClr val="2A1BAE"/>
        </a:accent4>
        <a:accent5>
          <a:srgbClr val="AAF5D5"/>
        </a:accent5>
        <a:accent6>
          <a:srgbClr val="194F78"/>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012 general AVRDC ppt template_PowerPoint_1997-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7.xml><?xml version="1.0" encoding="utf-8"?>
<a:theme xmlns:a="http://schemas.openxmlformats.org/drawingml/2006/main" name="15_Default Design">
  <a:themeElements>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_Rijk Zwaan">
  <a:themeElements>
    <a:clrScheme name="Rijk Zwaa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ijk Zwaa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jk Zwaa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ijk Zwaa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ijk Zwaa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ijk Zwaa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ijk Zwaa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ijk Zwaa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ijk Zwaa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2_Default Design">
  <a:themeElements>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MZ master 3">
  <a:themeElements>
    <a:clrScheme name="BMZ master 3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BMZ master 3">
      <a:majorFont>
        <a:latin typeface="Myriad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Myriad Pro"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Myriad Pro" pitchFamily="34" charset="0"/>
          </a:defRPr>
        </a:defPPr>
      </a:lstStyle>
    </a:lnDef>
  </a:objectDefaults>
  <a:extraClrSchemeLst>
    <a:extraClrScheme>
      <a:clrScheme name="BMZ master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MZ master 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MZ master 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MZ master 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MZ master 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MZ master 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MZ master 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MZ master 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MZ master 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MZ master 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MZ master 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MZ master 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MZ master 3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plate BMZ-GTZ">
  <a:themeElements>
    <a:clrScheme name="2_template BMZ-GTZ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2_template BMZ-GTZ">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emplate BMZ-GT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template BMZ-GT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template BMZ-GT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template BMZ-GT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template BMZ-GT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template BMZ-GT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template BMZ-GTZ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template BMZ-GT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template BMZ-GT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template BMZ-GT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template BMZ-GT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template BMZ-GT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template BMZ-GTZ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curbit">
  <a:themeElements>
    <a:clrScheme name="Cucurbit 16">
      <a:dk1>
        <a:srgbClr val="0909B5"/>
      </a:dk1>
      <a:lt1>
        <a:srgbClr val="BAFF9E"/>
      </a:lt1>
      <a:dk2>
        <a:srgbClr val="000000"/>
      </a:dk2>
      <a:lt2>
        <a:srgbClr val="6E6E6E"/>
      </a:lt2>
      <a:accent1>
        <a:srgbClr val="7D1115"/>
      </a:accent1>
      <a:accent2>
        <a:srgbClr val="31CCA0"/>
      </a:accent2>
      <a:accent3>
        <a:srgbClr val="D9FFCC"/>
      </a:accent3>
      <a:accent4>
        <a:srgbClr val="06069A"/>
      </a:accent4>
      <a:accent5>
        <a:srgbClr val="BFAAAA"/>
      </a:accent5>
      <a:accent6>
        <a:srgbClr val="2BB991"/>
      </a:accent6>
      <a:hlink>
        <a:srgbClr val="FFB3C3"/>
      </a:hlink>
      <a:folHlink>
        <a:srgbClr val="FF9A42"/>
      </a:folHlink>
    </a:clrScheme>
    <a:fontScheme name="Cucurbit">
      <a:majorFont>
        <a:latin typeface="Calibri"/>
        <a:ea typeface="新細明體"/>
        <a:cs typeface=""/>
      </a:majorFont>
      <a:minorFont>
        <a:latin typeface="Calibri"/>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2400" b="0" i="0" u="none" strike="noStrike" cap="none" normalizeH="0" baseline="0" smtClean="0">
            <a:ln>
              <a:noFill/>
            </a:ln>
            <a:solidFill>
              <a:schemeClr val="tx2"/>
            </a:solidFill>
            <a:effectLst>
              <a:outerShdw blurRad="38100" dist="38100" dir="2700000" algn="tl">
                <a:srgbClr val="000000">
                  <a:alpha val="43137"/>
                </a:srgbClr>
              </a:outerShdw>
            </a:effectLst>
            <a:latin typeface="Arial"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2400" b="0" i="0" u="none" strike="noStrike" cap="none" normalizeH="0" baseline="0" smtClean="0">
            <a:ln>
              <a:noFill/>
            </a:ln>
            <a:solidFill>
              <a:schemeClr val="tx2"/>
            </a:solidFill>
            <a:effectLst>
              <a:outerShdw blurRad="38100" dist="38100" dir="2700000" algn="tl">
                <a:srgbClr val="000000">
                  <a:alpha val="43137"/>
                </a:srgbClr>
              </a:outerShdw>
            </a:effectLst>
            <a:latin typeface="Arial" charset="0"/>
            <a:ea typeface="標楷體" pitchFamily="65" charset="-120"/>
          </a:defRPr>
        </a:defPPr>
      </a:lstStyle>
    </a:lnDef>
  </a:objectDefaults>
  <a:extraClrSchemeLst>
    <a:extraClrScheme>
      <a:clrScheme name="Cucurbi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ucurbi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ucurbi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ucurbi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ucurbi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ucurbi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ucurbit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curbit 8">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ucurbit 9">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ECB654"/>
        </a:folHlink>
      </a:clrScheme>
      <a:clrMap bg1="lt1" tx1="dk1" bg2="lt2" tx2="dk2" accent1="accent1" accent2="accent2" accent3="accent3" accent4="accent4" accent5="accent5" accent6="accent6" hlink="hlink" folHlink="folHlink"/>
    </a:extraClrScheme>
    <a:extraClrScheme>
      <a:clrScheme name="Cucurbit 10">
        <a:dk1>
          <a:srgbClr val="000000"/>
        </a:dk1>
        <a:lt1>
          <a:srgbClr val="EEEEEE"/>
        </a:lt1>
        <a:dk2>
          <a:srgbClr val="2F8B20"/>
        </a:dk2>
        <a:lt2>
          <a:srgbClr val="808080"/>
        </a:lt2>
        <a:accent1>
          <a:srgbClr val="AAAAAA"/>
        </a:accent1>
        <a:accent2>
          <a:srgbClr val="5918BB"/>
        </a:accent2>
        <a:accent3>
          <a:srgbClr val="F5F5F5"/>
        </a:accent3>
        <a:accent4>
          <a:srgbClr val="000000"/>
        </a:accent4>
        <a:accent5>
          <a:srgbClr val="D2D2D2"/>
        </a:accent5>
        <a:accent6>
          <a:srgbClr val="5015A9"/>
        </a:accent6>
        <a:hlink>
          <a:srgbClr val="5DA31E"/>
        </a:hlink>
        <a:folHlink>
          <a:srgbClr val="555555"/>
        </a:folHlink>
      </a:clrScheme>
      <a:clrMap bg1="lt1" tx1="dk1" bg2="lt2" tx2="dk2" accent1="accent1" accent2="accent2" accent3="accent3" accent4="accent4" accent5="accent5" accent6="accent6" hlink="hlink" folHlink="folHlink"/>
    </a:extraClrScheme>
    <a:extraClrScheme>
      <a:clrScheme name="Cucurbit 1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Cucurbit 12">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
      <a:clrScheme name="Cucurbit 13">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Cucurbit 14">
        <a:dk1>
          <a:srgbClr val="000000"/>
        </a:dk1>
        <a:lt1>
          <a:srgbClr val="FFFFFF"/>
        </a:lt1>
        <a:dk2>
          <a:srgbClr val="0F990A"/>
        </a:dk2>
        <a:lt2>
          <a:srgbClr val="FFF30F"/>
        </a:lt2>
        <a:accent1>
          <a:srgbClr val="FFB973"/>
        </a:accent1>
        <a:accent2>
          <a:srgbClr val="2FCACC"/>
        </a:accent2>
        <a:accent3>
          <a:srgbClr val="AACAAA"/>
        </a:accent3>
        <a:accent4>
          <a:srgbClr val="DADADA"/>
        </a:accent4>
        <a:accent5>
          <a:srgbClr val="FFD9BC"/>
        </a:accent5>
        <a:accent6>
          <a:srgbClr val="2AB7B9"/>
        </a:accent6>
        <a:hlink>
          <a:srgbClr val="FFC5F1"/>
        </a:hlink>
        <a:folHlink>
          <a:srgbClr val="3126FF"/>
        </a:folHlink>
      </a:clrScheme>
      <a:clrMap bg1="dk2" tx1="lt1" bg2="dk1" tx2="lt2" accent1="accent1" accent2="accent2" accent3="accent3" accent4="accent4" accent5="accent5" accent6="accent6" hlink="hlink" folHlink="folHlink"/>
    </a:extraClrScheme>
    <a:extraClrScheme>
      <a:clrScheme name="Cucurbit 15">
        <a:dk1>
          <a:srgbClr val="B50718"/>
        </a:dk1>
        <a:lt1>
          <a:srgbClr val="BAFF9E"/>
        </a:lt1>
        <a:dk2>
          <a:srgbClr val="0B07FF"/>
        </a:dk2>
        <a:lt2>
          <a:srgbClr val="000000"/>
        </a:lt2>
        <a:accent1>
          <a:srgbClr val="FFB973"/>
        </a:accent1>
        <a:accent2>
          <a:srgbClr val="31CCA0"/>
        </a:accent2>
        <a:accent3>
          <a:srgbClr val="D9FFCC"/>
        </a:accent3>
        <a:accent4>
          <a:srgbClr val="9A0513"/>
        </a:accent4>
        <a:accent5>
          <a:srgbClr val="FFD9BC"/>
        </a:accent5>
        <a:accent6>
          <a:srgbClr val="2BB991"/>
        </a:accent6>
        <a:hlink>
          <a:srgbClr val="FFB3C3"/>
        </a:hlink>
        <a:folHlink>
          <a:srgbClr val="4305FF"/>
        </a:folHlink>
      </a:clrScheme>
      <a:clrMap bg1="lt1" tx1="dk1" bg2="lt2" tx2="dk2" accent1="accent1" accent2="accent2" accent3="accent3" accent4="accent4" accent5="accent5" accent6="accent6" hlink="hlink" folHlink="folHlink"/>
    </a:extraClrScheme>
    <a:extraClrScheme>
      <a:clrScheme name="Cucurbit 16">
        <a:dk1>
          <a:srgbClr val="0909B5"/>
        </a:dk1>
        <a:lt1>
          <a:srgbClr val="BAFF9E"/>
        </a:lt1>
        <a:dk2>
          <a:srgbClr val="000000"/>
        </a:dk2>
        <a:lt2>
          <a:srgbClr val="6E6E6E"/>
        </a:lt2>
        <a:accent1>
          <a:srgbClr val="7D1115"/>
        </a:accent1>
        <a:accent2>
          <a:srgbClr val="31CCA0"/>
        </a:accent2>
        <a:accent3>
          <a:srgbClr val="D9FFCC"/>
        </a:accent3>
        <a:accent4>
          <a:srgbClr val="06069A"/>
        </a:accent4>
        <a:accent5>
          <a:srgbClr val="BFAAAA"/>
        </a:accent5>
        <a:accent6>
          <a:srgbClr val="2BB991"/>
        </a:accent6>
        <a:hlink>
          <a:srgbClr val="FFB3C3"/>
        </a:hlink>
        <a:folHlink>
          <a:srgbClr val="FF9A4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9_Default Design">
  <a:themeElements>
    <a:clrScheme name="19_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19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9_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cience day_generic">
  <a:themeElements>
    <a:clrScheme name="science day_generic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science day_generi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cience day_generic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science day_generic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science day_generic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science day_generic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science day_generic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science day_generic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science day_generic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science day_generic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mplate BMZ-GTZ">
  <a:themeElements>
    <a:clrScheme name="2_template BMZ-GTZ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2_template BMZ-GTZ">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emplate BMZ-GT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template BMZ-GT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template BMZ-GT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template BMZ-GT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template BMZ-GT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template BMZ-GT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template BMZ-GTZ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template BMZ-GT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template BMZ-GT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template BMZ-GT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template BMZ-GT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template BMZ-GT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template BMZ-GTZ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9_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fontScheme name="9_Default Design">
      <a:majorFont>
        <a:latin typeface="Georgia"/>
        <a:ea typeface="新細明體"/>
        <a:cs typeface="Arial"/>
      </a:majorFont>
      <a:minorFont>
        <a:latin typeface="Calibri"/>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Default Design 13">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5040</TotalTime>
  <Words>987</Words>
  <Application>Microsoft Office PowerPoint</Application>
  <PresentationFormat>On-screen Show (4:3)</PresentationFormat>
  <Paragraphs>262</Paragraphs>
  <Slides>13</Slides>
  <Notes>3</Notes>
  <HiddenSlides>0</HiddenSlides>
  <MMClips>0</MMClips>
  <ScaleCrop>false</ScaleCrop>
  <HeadingPairs>
    <vt:vector size="6" baseType="variant">
      <vt:variant>
        <vt:lpstr>Fonts Used</vt:lpstr>
      </vt:variant>
      <vt:variant>
        <vt:i4>23</vt:i4>
      </vt:variant>
      <vt:variant>
        <vt:lpstr>Theme</vt:lpstr>
      </vt:variant>
      <vt:variant>
        <vt:i4>29</vt:i4>
      </vt:variant>
      <vt:variant>
        <vt:lpstr>Slide Titles</vt:lpstr>
      </vt:variant>
      <vt:variant>
        <vt:i4>13</vt:i4>
      </vt:variant>
    </vt:vector>
  </HeadingPairs>
  <TitlesOfParts>
    <vt:vector size="65" baseType="lpstr">
      <vt:lpstr>Arial</vt:lpstr>
      <vt:lpstr>Arial Black</vt:lpstr>
      <vt:lpstr>ＭＳ Ｐゴシック</vt:lpstr>
      <vt:lpstr>Calibri</vt:lpstr>
      <vt:lpstr>Myriad Pro</vt:lpstr>
      <vt:lpstr>PMingLiU</vt:lpstr>
      <vt:lpstr>Georgia</vt:lpstr>
      <vt:lpstr>Wingdings</vt:lpstr>
      <vt:lpstr>Arial Unicode MS</vt:lpstr>
      <vt:lpstr>Gill Sans MT</vt:lpstr>
      <vt:lpstr>ITC Avant Garde Std Bold</vt:lpstr>
      <vt:lpstr>ITC Avant Garde Std Demi</vt:lpstr>
      <vt:lpstr>Times New Roman</vt:lpstr>
      <vt:lpstr>Trebuchet MS</vt:lpstr>
      <vt:lpstr>Wingdings 2</vt:lpstr>
      <vt:lpstr>Garamond</vt:lpstr>
      <vt:lpstr>Plantin MT Pro</vt:lpstr>
      <vt:lpstr>Helvetica</vt:lpstr>
      <vt:lpstr>Verdana</vt:lpstr>
      <vt:lpstr>Avenir LT 65 Medium</vt:lpstr>
      <vt:lpstr>Avenir LT 55 Roman</vt:lpstr>
      <vt:lpstr>Articulate Narrow</vt:lpstr>
      <vt:lpstr>Symbol</vt:lpstr>
      <vt:lpstr>8_Default Design</vt:lpstr>
      <vt:lpstr>20_Default Design</vt:lpstr>
      <vt:lpstr>BMZ master 3</vt:lpstr>
      <vt:lpstr>3_template BMZ-GTZ</vt:lpstr>
      <vt:lpstr>Cucurbit</vt:lpstr>
      <vt:lpstr>19_Default Design</vt:lpstr>
      <vt:lpstr>science day_generic</vt:lpstr>
      <vt:lpstr>2_template BMZ-GTZ</vt:lpstr>
      <vt:lpstr>9_Default Design</vt:lpstr>
      <vt:lpstr>1_Default Design</vt:lpstr>
      <vt:lpstr>Custom Design</vt:lpstr>
      <vt:lpstr>23_Default Design</vt:lpstr>
      <vt:lpstr>21_Default Design</vt:lpstr>
      <vt:lpstr>28_Default Design</vt:lpstr>
      <vt:lpstr>29_Default Design</vt:lpstr>
      <vt:lpstr>30_Default Design</vt:lpstr>
      <vt:lpstr>22_Default Design</vt:lpstr>
      <vt:lpstr>3_Office Theme</vt:lpstr>
      <vt:lpstr>24_Default Design</vt:lpstr>
      <vt:lpstr>2_Office Theme</vt:lpstr>
      <vt:lpstr>1_Field sign</vt:lpstr>
      <vt:lpstr>3_預設簡報設計</vt:lpstr>
      <vt:lpstr>8_Office Theme</vt:lpstr>
      <vt:lpstr>31_Default Design</vt:lpstr>
      <vt:lpstr>13_Office Theme</vt:lpstr>
      <vt:lpstr>2012 general AVRDC ppt template_PowerPoint_1997-2003</vt:lpstr>
      <vt:lpstr>15_Default Design</vt:lpstr>
      <vt:lpstr>1_Rijk Zwaan</vt:lpstr>
      <vt:lpstr>12_Default Design</vt:lpstr>
      <vt:lpstr>UN Sustainable Development Goal 2: End hunger, achieve food security and improved nutrition, and promote sustainable agriculture </vt:lpstr>
      <vt:lpstr>Slide 2</vt:lpstr>
      <vt:lpstr>Global expertise, local impact</vt:lpstr>
      <vt:lpstr>The world food supply is precariously reliant on a very small number of carbohydrate-rich crops and the growing epidemic of malnutrition and non-communicable diseases worldwide is bringing overwhelming health costs  </vt:lpstr>
      <vt:lpstr>Slide 5</vt:lpstr>
      <vt:lpstr>Why AVRDC Says Vegetables are Vital in dealing with emerging challenges and… </vt:lpstr>
      <vt:lpstr>Recommended nutrient intakes (RNI) and  % RNI contributed from 100 gram of plant food</vt:lpstr>
      <vt:lpstr>The world’s largest public sector collection of tropical vegetable germplasm</vt:lpstr>
      <vt:lpstr>Rijk Zwaan Afrisem Tanzania</vt:lpstr>
      <vt:lpstr>Economic impact of tomato grafting in  Lam Dong province, Vietnam</vt:lpstr>
      <vt:lpstr>Scaling and private seed companies</vt:lpstr>
      <vt:lpstr>The growing cost of obesity in Asia-Pacific</vt:lpstr>
      <vt:lpstr>Variation in average annual air temperature (oC) at AVRDC, Shanhua, Taiwan 1975-2013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Mung Bean Success with ICARDA in Afghanistan: Minister releases 2 new varieties in 2008</dc:title>
  <dc:creator>dyno.keatinge</dc:creator>
  <cp:lastModifiedBy>mdieling.airca</cp:lastModifiedBy>
  <cp:revision>573</cp:revision>
  <dcterms:created xsi:type="dcterms:W3CDTF">2011-05-02T00:29:43Z</dcterms:created>
  <dcterms:modified xsi:type="dcterms:W3CDTF">2015-02-20T13:52:35Z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7979390</vt:lpwstr>
  </property>
  <property fmtid="{D5CDD505-2E9C-101B-9397-08002B2CF9AE}" pid="3" name="NXPowerLiteSettings">
    <vt:lpwstr>F7000400038000</vt:lpwstr>
  </property>
  <property fmtid="{D5CDD505-2E9C-101B-9397-08002B2CF9AE}" pid="4" name="NXPowerLiteVersion">
    <vt:lpwstr>D5.0.2</vt:lpwstr>
  </property>
  <property fmtid="{D5CDD505-2E9C-101B-9397-08002B2CF9AE}" pid="5" name="NXTAG2">
    <vt:lpwstr>0008004a5d0100000000010251400207f7000400038000</vt:lpwstr>
  </property>
</Properties>
</file>